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1"/>
  </p:notesMasterIdLst>
  <p:sldIdLst>
    <p:sldId id="256" r:id="rId2"/>
    <p:sldId id="269" r:id="rId3"/>
    <p:sldId id="268" r:id="rId4"/>
    <p:sldId id="264" r:id="rId5"/>
    <p:sldId id="266" r:id="rId6"/>
    <p:sldId id="261" r:id="rId7"/>
    <p:sldId id="267" r:id="rId8"/>
    <p:sldId id="260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21" autoAdjust="0"/>
    <p:restoredTop sz="94609" autoAdjust="0"/>
  </p:normalViewPr>
  <p:slideViewPr>
    <p:cSldViewPr>
      <p:cViewPr varScale="1">
        <p:scale>
          <a:sx n="93" d="100"/>
          <a:sy n="93" d="100"/>
        </p:scale>
        <p:origin x="-1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3800D-5CE6-4044-A8DF-57BF202AF342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F38B063-3557-4864-B339-A13235BC91E3}">
      <dgm:prSet phldrT="[Текст]" custT="1"/>
      <dgm:spPr/>
      <dgm:t>
        <a:bodyPr/>
        <a:lstStyle/>
        <a:p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XX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век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6E937CC2-C4ED-4B9E-9E58-A2665277D644}" type="parTrans" cxnId="{A1AA7DDE-552D-4974-B532-EA74784A4D97}">
      <dgm:prSet/>
      <dgm:spPr/>
      <dgm:t>
        <a:bodyPr/>
        <a:lstStyle/>
        <a:p>
          <a:endParaRPr lang="ru-RU"/>
        </a:p>
      </dgm:t>
    </dgm:pt>
    <dgm:pt modelId="{D7268062-0CCB-4432-BD1C-72DF541EDFFD}" type="sibTrans" cxnId="{A1AA7DDE-552D-4974-B532-EA74784A4D97}">
      <dgm:prSet/>
      <dgm:spPr/>
      <dgm:t>
        <a:bodyPr/>
        <a:lstStyle/>
        <a:p>
          <a:endParaRPr lang="ru-RU"/>
        </a:p>
      </dgm:t>
    </dgm:pt>
    <dgm:pt modelId="{87B69895-05B5-4C4D-BDED-0FABDE62EE3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1991, Р.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Коузу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"Природа фирмы", "Проблема социальных издержек"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B42742-1F36-456C-A122-8447E594BF17}" type="parTrans" cxnId="{61CF1659-8FF1-4C56-B4CD-42F584D37D25}">
      <dgm:prSet/>
      <dgm:spPr/>
      <dgm:t>
        <a:bodyPr/>
        <a:lstStyle/>
        <a:p>
          <a:endParaRPr lang="ru-RU"/>
        </a:p>
      </dgm:t>
    </dgm:pt>
    <dgm:pt modelId="{1FBA39E4-713B-46E7-8089-75EB5A79E482}" type="sibTrans" cxnId="{61CF1659-8FF1-4C56-B4CD-42F584D37D25}">
      <dgm:prSet/>
      <dgm:spPr/>
      <dgm:t>
        <a:bodyPr/>
        <a:lstStyle/>
        <a:p>
          <a:endParaRPr lang="ru-RU"/>
        </a:p>
      </dgm:t>
    </dgm:pt>
    <dgm:pt modelId="{D181A3E4-FE23-4BB3-9A49-E72BB3DE3C18}">
      <dgm:prSet phldrT="[Текст]"/>
      <dgm:spPr/>
      <dgm:t>
        <a:bodyPr/>
        <a:lstStyle/>
        <a:p>
          <a:endParaRPr lang="ru-RU"/>
        </a:p>
        <a:p>
          <a:endParaRPr lang="ru-RU"/>
        </a:p>
      </dgm:t>
    </dgm:pt>
    <dgm:pt modelId="{B5C762AF-55FD-4F40-8A80-ABF6044D3D73}" type="parTrans" cxnId="{2F574D34-81B3-45DC-9639-A929C4CB6948}">
      <dgm:prSet/>
      <dgm:spPr/>
      <dgm:t>
        <a:bodyPr/>
        <a:lstStyle/>
        <a:p>
          <a:endParaRPr lang="ru-RU"/>
        </a:p>
      </dgm:t>
    </dgm:pt>
    <dgm:pt modelId="{51BA8514-47B1-4293-BBE7-6FD8CD49D2AE}" type="sibTrans" cxnId="{2F574D34-81B3-45DC-9639-A929C4CB6948}">
      <dgm:prSet/>
      <dgm:spPr/>
      <dgm:t>
        <a:bodyPr/>
        <a:lstStyle/>
        <a:p>
          <a:endParaRPr lang="ru-RU"/>
        </a:p>
      </dgm:t>
    </dgm:pt>
    <dgm:pt modelId="{3617F023-39AF-4276-8B76-11EE70062CD3}">
      <dgm:prSet phldrT="[Текст]" custT="1"/>
      <dgm:spPr/>
      <dgm:t>
        <a:bodyPr/>
        <a:lstStyle/>
        <a:p>
          <a:r>
            <a:rPr lang="ru-RU" sz="2400" b="1" i="1" dirty="0">
              <a:latin typeface="Times New Roman" pitchFamily="18" charset="0"/>
              <a:cs typeface="Times New Roman" pitchFamily="18" charset="0"/>
            </a:rPr>
            <a:t>Нобелевские премии </a:t>
          </a:r>
          <a:r>
            <a:rPr lang="ru-RU" sz="2400" b="1" i="1" dirty="0" err="1">
              <a:latin typeface="Times New Roman" pitchFamily="18" charset="0"/>
              <a:cs typeface="Times New Roman" pitchFamily="18" charset="0"/>
            </a:rPr>
            <a:t>неоинституционалистам</a:t>
          </a:r>
          <a:r>
            <a:rPr lang="en-US" sz="2400" b="1" i="1" dirty="0">
              <a:latin typeface="Times New Roman" pitchFamily="18" charset="0"/>
              <a:cs typeface="Times New Roman" pitchFamily="18" charset="0"/>
            </a:rPr>
            <a:t>:</a:t>
          </a:r>
          <a:endParaRPr lang="ru-RU" sz="2400" b="1" i="1" dirty="0">
            <a:latin typeface="Times New Roman" pitchFamily="18" charset="0"/>
            <a:cs typeface="Times New Roman" pitchFamily="18" charset="0"/>
          </a:endParaRPr>
        </a:p>
      </dgm:t>
    </dgm:pt>
    <dgm:pt modelId="{B6D780B1-7278-44B1-A410-AA63B3550AB7}" type="parTrans" cxnId="{E680C78F-9C24-47A8-A15D-D1393058481C}">
      <dgm:prSet/>
      <dgm:spPr/>
      <dgm:t>
        <a:bodyPr/>
        <a:lstStyle/>
        <a:p>
          <a:endParaRPr lang="ru-RU"/>
        </a:p>
      </dgm:t>
    </dgm:pt>
    <dgm:pt modelId="{CED53377-C83D-4233-84A0-932C4CACF459}" type="sibTrans" cxnId="{E680C78F-9C24-47A8-A15D-D1393058481C}">
      <dgm:prSet/>
      <dgm:spPr/>
      <dgm:t>
        <a:bodyPr/>
        <a:lstStyle/>
        <a:p>
          <a:endParaRPr lang="ru-RU"/>
        </a:p>
      </dgm:t>
    </dgm:pt>
    <dgm:pt modelId="{C2AF09BD-CD29-4007-9AF7-BEC159087168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1986, Д. Бьюкенену, Теория общественного выбора 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E4A2DC7-7DAB-48F9-8080-8883BF05BC27}" type="parTrans" cxnId="{5C4E68CC-B3B7-40D6-890A-6C84FBDFA373}">
      <dgm:prSet/>
      <dgm:spPr/>
      <dgm:t>
        <a:bodyPr/>
        <a:lstStyle/>
        <a:p>
          <a:endParaRPr lang="ru-RU"/>
        </a:p>
      </dgm:t>
    </dgm:pt>
    <dgm:pt modelId="{BFA69936-00B7-4F4C-A623-7377871DB9A3}" type="sibTrans" cxnId="{5C4E68CC-B3B7-40D6-890A-6C84FBDFA373}">
      <dgm:prSet/>
      <dgm:spPr/>
      <dgm:t>
        <a:bodyPr/>
        <a:lstStyle/>
        <a:p>
          <a:endParaRPr lang="ru-RU"/>
        </a:p>
      </dgm:t>
    </dgm:pt>
    <dgm:pt modelId="{39908BCD-9310-4A3A-800B-4F018781D8B3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1993, Д.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Норту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"Институциональные изменения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рамки анализа"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8BDDB4-8977-4243-9B0D-09D0109EE649}" type="parTrans" cxnId="{E06EF682-A62F-422E-BE15-BB8730E013BF}">
      <dgm:prSet/>
      <dgm:spPr/>
      <dgm:t>
        <a:bodyPr/>
        <a:lstStyle/>
        <a:p>
          <a:endParaRPr lang="ru-RU"/>
        </a:p>
      </dgm:t>
    </dgm:pt>
    <dgm:pt modelId="{0DB6F1B9-070E-4212-AACA-1056C8BBCF97}" type="sibTrans" cxnId="{E06EF682-A62F-422E-BE15-BB8730E013BF}">
      <dgm:prSet/>
      <dgm:spPr/>
      <dgm:t>
        <a:bodyPr/>
        <a:lstStyle/>
        <a:p>
          <a:endParaRPr lang="ru-RU"/>
        </a:p>
      </dgm:t>
    </dgm:pt>
    <dgm:pt modelId="{15452306-86F7-4D4D-AC91-2A77D05C0380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1943,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М. Алле,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«В поисках экономической дисциплины»,  "Экономика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как наука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"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C9C2AE-3956-46DE-95FA-E0EA4ED56F62}" type="parTrans" cxnId="{1AE621B5-E8B0-4AFD-9B44-21E015AFF329}">
      <dgm:prSet/>
      <dgm:spPr/>
      <dgm:t>
        <a:bodyPr/>
        <a:lstStyle/>
        <a:p>
          <a:endParaRPr lang="ru-RU"/>
        </a:p>
      </dgm:t>
    </dgm:pt>
    <dgm:pt modelId="{280266CD-9B07-4C6A-A6C2-179F0CCDBCE0}" type="sibTrans" cxnId="{1AE621B5-E8B0-4AFD-9B44-21E015AFF329}">
      <dgm:prSet/>
      <dgm:spPr/>
      <dgm:t>
        <a:bodyPr/>
        <a:lstStyle/>
        <a:p>
          <a:endParaRPr lang="ru-RU"/>
        </a:p>
      </dgm:t>
    </dgm:pt>
    <dgm:pt modelId="{B80ED01D-9D8A-4A00-8D81-3BC85103842E}" type="pres">
      <dgm:prSet presAssocID="{3883800D-5CE6-4044-A8DF-57BF202AF342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CA34A7-CFE2-41C3-96DB-33ED1EE86ED8}" type="pres">
      <dgm:prSet presAssocID="{3883800D-5CE6-4044-A8DF-57BF202AF342}" presName="dummyMaxCanvas" presStyleCnt="0"/>
      <dgm:spPr/>
      <dgm:t>
        <a:bodyPr/>
        <a:lstStyle/>
        <a:p>
          <a:endParaRPr lang="ru-RU"/>
        </a:p>
      </dgm:t>
    </dgm:pt>
    <dgm:pt modelId="{A952284B-005A-473C-A802-322DA6D1D072}" type="pres">
      <dgm:prSet presAssocID="{3883800D-5CE6-4044-A8DF-57BF202AF342}" presName="parentComposite" presStyleCnt="0"/>
      <dgm:spPr/>
      <dgm:t>
        <a:bodyPr/>
        <a:lstStyle/>
        <a:p>
          <a:endParaRPr lang="ru-RU"/>
        </a:p>
      </dgm:t>
    </dgm:pt>
    <dgm:pt modelId="{7F377D95-9723-4544-929A-D9EA7E3FC875}" type="pres">
      <dgm:prSet presAssocID="{3883800D-5CE6-4044-A8DF-57BF202AF342}" presName="parent1" presStyleLbl="alignAccFollowNode1" presStyleIdx="0" presStyleCnt="4" custScaleX="122560" custScaleY="56854" custLinFactNeighborX="-28577" custLinFactNeighborY="2251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1CC5924D-38AE-4888-816D-466D5F294170}" type="pres">
      <dgm:prSet presAssocID="{3883800D-5CE6-4044-A8DF-57BF202AF342}" presName="parent2" presStyleLbl="alignAccFollowNode1" presStyleIdx="1" presStyleCnt="4" custScaleX="204473" custScaleY="73276" custLinFactNeighborX="20430" custLinFactNeighborY="-13362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E575A658-76FB-4DFB-B1BB-0799AB391CB7}" type="pres">
      <dgm:prSet presAssocID="{3883800D-5CE6-4044-A8DF-57BF202AF342}" presName="childrenComposite" presStyleCnt="0"/>
      <dgm:spPr/>
      <dgm:t>
        <a:bodyPr/>
        <a:lstStyle/>
        <a:p>
          <a:endParaRPr lang="ru-RU"/>
        </a:p>
      </dgm:t>
    </dgm:pt>
    <dgm:pt modelId="{A23BC8FD-B6E7-4334-B835-4F3EF5B71A70}" type="pres">
      <dgm:prSet presAssocID="{3883800D-5CE6-4044-A8DF-57BF202AF342}" presName="dummyMaxCanvas_ChildArea" presStyleCnt="0"/>
      <dgm:spPr/>
      <dgm:t>
        <a:bodyPr/>
        <a:lstStyle/>
        <a:p>
          <a:endParaRPr lang="ru-RU"/>
        </a:p>
      </dgm:t>
    </dgm:pt>
    <dgm:pt modelId="{5107F66F-0429-432F-B448-CA49460B698A}" type="pres">
      <dgm:prSet presAssocID="{3883800D-5CE6-4044-A8DF-57BF202AF342}" presName="fulcrum" presStyleLbl="alignAccFollowNode1" presStyleIdx="2" presStyleCnt="4"/>
      <dgm:spPr/>
      <dgm:t>
        <a:bodyPr/>
        <a:lstStyle/>
        <a:p>
          <a:endParaRPr lang="ru-RU"/>
        </a:p>
      </dgm:t>
    </dgm:pt>
    <dgm:pt modelId="{FB01A1B4-8CF8-4EEA-80ED-88BE872B22D7}" type="pres">
      <dgm:prSet presAssocID="{3883800D-5CE6-4044-A8DF-57BF202AF342}" presName="balance_23" presStyleLbl="alignAccFollowNode1" presStyleIdx="3" presStyleCnt="4" custScaleX="133767" custScaleY="12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A31E8-C0DD-4F40-89BA-0A6B0D087974}" type="pres">
      <dgm:prSet presAssocID="{3883800D-5CE6-4044-A8DF-57BF202AF342}" presName="right_23_1" presStyleLbl="node1" presStyleIdx="0" presStyleCnt="5" custScaleX="180603" custScaleY="112844" custLinFactNeighborX="2131" custLinFactNeighborY="-13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6E446E-98ED-47E8-9F50-BDCD03AFC6F7}" type="pres">
      <dgm:prSet presAssocID="{3883800D-5CE6-4044-A8DF-57BF202AF342}" presName="right_23_2" presStyleLbl="node1" presStyleIdx="1" presStyleCnt="5" custScaleX="175239" custScaleY="111122" custLinFactNeighborX="-1279" custLinFactNeighborY="-13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E6274-8BED-4C7A-863F-09DD6AE62A79}" type="pres">
      <dgm:prSet presAssocID="{3883800D-5CE6-4044-A8DF-57BF202AF342}" presName="right_23_3" presStyleLbl="node1" presStyleIdx="2" presStyleCnt="5" custScaleX="174580" custScaleY="112885" custLinFactNeighborX="1705" custLinFactNeighborY="-21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2CC597-292E-40BE-8C9D-50997985085C}" type="pres">
      <dgm:prSet presAssocID="{3883800D-5CE6-4044-A8DF-57BF202AF342}" presName="left_23_1" presStyleLbl="node1" presStyleIdx="3" presStyleCnt="5" custScaleX="163706" custScaleY="113739" custLinFactNeighborX="-33677" custLinFactNeighborY="-197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149F1B-5341-4F45-884C-B7064188446F}" type="pres">
      <dgm:prSet presAssocID="{3883800D-5CE6-4044-A8DF-57BF202AF342}" presName="left_23_2" presStyleLbl="node1" presStyleIdx="4" presStyleCnt="5" custScaleX="162349" custScaleY="116523" custLinFactNeighborX="-41777" custLinFactNeighborY="-27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4E68CC-B3B7-40D6-890A-6C84FBDFA373}" srcId="{3617F023-39AF-4276-8B76-11EE70062CD3}" destId="{C2AF09BD-CD29-4007-9AF7-BEC159087168}" srcOrd="0" destOrd="0" parTransId="{4E4A2DC7-7DAB-48F9-8080-8883BF05BC27}" sibTransId="{BFA69936-00B7-4F4C-A623-7377871DB9A3}"/>
    <dgm:cxn modelId="{37A80222-8A53-47B9-A414-DF21446D0161}" type="presOf" srcId="{3617F023-39AF-4276-8B76-11EE70062CD3}" destId="{1CC5924D-38AE-4888-816D-466D5F294170}" srcOrd="0" destOrd="0" presId="urn:microsoft.com/office/officeart/2005/8/layout/balance1"/>
    <dgm:cxn modelId="{E06EF682-A62F-422E-BE15-BB8730E013BF}" srcId="{3617F023-39AF-4276-8B76-11EE70062CD3}" destId="{39908BCD-9310-4A3A-800B-4F018781D8B3}" srcOrd="1" destOrd="0" parTransId="{AA8BDDB4-8977-4243-9B0D-09D0109EE649}" sibTransId="{0DB6F1B9-070E-4212-AACA-1056C8BBCF97}"/>
    <dgm:cxn modelId="{E680C78F-9C24-47A8-A15D-D1393058481C}" srcId="{3883800D-5CE6-4044-A8DF-57BF202AF342}" destId="{3617F023-39AF-4276-8B76-11EE70062CD3}" srcOrd="1" destOrd="0" parTransId="{B6D780B1-7278-44B1-A410-AA63B3550AB7}" sibTransId="{CED53377-C83D-4233-84A0-932C4CACF459}"/>
    <dgm:cxn modelId="{A1AA7DDE-552D-4974-B532-EA74784A4D97}" srcId="{3883800D-5CE6-4044-A8DF-57BF202AF342}" destId="{0F38B063-3557-4864-B339-A13235BC91E3}" srcOrd="0" destOrd="0" parTransId="{6E937CC2-C4ED-4B9E-9E58-A2665277D644}" sibTransId="{D7268062-0CCB-4432-BD1C-72DF541EDFFD}"/>
    <dgm:cxn modelId="{1AE621B5-E8B0-4AFD-9B44-21E015AFF329}" srcId="{3617F023-39AF-4276-8B76-11EE70062CD3}" destId="{15452306-86F7-4D4D-AC91-2A77D05C0380}" srcOrd="2" destOrd="0" parTransId="{B8C9C2AE-3956-46DE-95FA-E0EA4ED56F62}" sibTransId="{280266CD-9B07-4C6A-A6C2-179F0CCDBCE0}"/>
    <dgm:cxn modelId="{61CF1659-8FF1-4C56-B4CD-42F584D37D25}" srcId="{0F38B063-3557-4864-B339-A13235BC91E3}" destId="{87B69895-05B5-4C4D-BDED-0FABDE62EE3E}" srcOrd="0" destOrd="0" parTransId="{E4B42742-1F36-456C-A122-8447E594BF17}" sibTransId="{1FBA39E4-713B-46E7-8089-75EB5A79E482}"/>
    <dgm:cxn modelId="{D3616305-7C16-4EC5-ABAC-7501C92A8846}" type="presOf" srcId="{D181A3E4-FE23-4BB3-9A49-E72BB3DE3C18}" destId="{98149F1B-5341-4F45-884C-B7064188446F}" srcOrd="0" destOrd="0" presId="urn:microsoft.com/office/officeart/2005/8/layout/balance1"/>
    <dgm:cxn modelId="{4862FBE5-7E9F-4CB3-9234-0170CB5D642B}" type="presOf" srcId="{0F38B063-3557-4864-B339-A13235BC91E3}" destId="{7F377D95-9723-4544-929A-D9EA7E3FC875}" srcOrd="0" destOrd="0" presId="urn:microsoft.com/office/officeart/2005/8/layout/balance1"/>
    <dgm:cxn modelId="{4E911DA5-12D0-4E43-A094-C244FDAC29E5}" type="presOf" srcId="{C2AF09BD-CD29-4007-9AF7-BEC159087168}" destId="{D4FA31E8-C0DD-4F40-89BA-0A6B0D087974}" srcOrd="0" destOrd="0" presId="urn:microsoft.com/office/officeart/2005/8/layout/balance1"/>
    <dgm:cxn modelId="{648A64E0-497F-4E50-B2D3-1DB858AF7512}" type="presOf" srcId="{39908BCD-9310-4A3A-800B-4F018781D8B3}" destId="{6A6E446E-98ED-47E8-9F50-BDCD03AFC6F7}" srcOrd="0" destOrd="0" presId="urn:microsoft.com/office/officeart/2005/8/layout/balance1"/>
    <dgm:cxn modelId="{CB5D9987-6889-45CC-88C6-E849DFD5C599}" type="presOf" srcId="{15452306-86F7-4D4D-AC91-2A77D05C0380}" destId="{A16E6274-8BED-4C7A-863F-09DD6AE62A79}" srcOrd="0" destOrd="0" presId="urn:microsoft.com/office/officeart/2005/8/layout/balance1"/>
    <dgm:cxn modelId="{9BA7234F-9D63-4459-9173-F9AA8184AA6C}" type="presOf" srcId="{87B69895-05B5-4C4D-BDED-0FABDE62EE3E}" destId="{632CC597-292E-40BE-8C9D-50997985085C}" srcOrd="0" destOrd="0" presId="urn:microsoft.com/office/officeart/2005/8/layout/balance1"/>
    <dgm:cxn modelId="{A2DB4986-FBE6-4C39-844E-ACA1F16CCA4E}" type="presOf" srcId="{3883800D-5CE6-4044-A8DF-57BF202AF342}" destId="{B80ED01D-9D8A-4A00-8D81-3BC85103842E}" srcOrd="0" destOrd="0" presId="urn:microsoft.com/office/officeart/2005/8/layout/balance1"/>
    <dgm:cxn modelId="{2F574D34-81B3-45DC-9639-A929C4CB6948}" srcId="{0F38B063-3557-4864-B339-A13235BC91E3}" destId="{D181A3E4-FE23-4BB3-9A49-E72BB3DE3C18}" srcOrd="1" destOrd="0" parTransId="{B5C762AF-55FD-4F40-8A80-ABF6044D3D73}" sibTransId="{51BA8514-47B1-4293-BBE7-6FD8CD49D2AE}"/>
    <dgm:cxn modelId="{39B57DE6-FD10-4F71-BDBD-BCD4401D50E4}" type="presParOf" srcId="{B80ED01D-9D8A-4A00-8D81-3BC85103842E}" destId="{95CA34A7-CFE2-41C3-96DB-33ED1EE86ED8}" srcOrd="0" destOrd="0" presId="urn:microsoft.com/office/officeart/2005/8/layout/balance1"/>
    <dgm:cxn modelId="{BC835E4A-9D7C-4B1F-807A-ABF3E10EB38B}" type="presParOf" srcId="{B80ED01D-9D8A-4A00-8D81-3BC85103842E}" destId="{A952284B-005A-473C-A802-322DA6D1D072}" srcOrd="1" destOrd="0" presId="urn:microsoft.com/office/officeart/2005/8/layout/balance1"/>
    <dgm:cxn modelId="{B6289CB3-4BEA-472A-BF74-FAC4414F7F44}" type="presParOf" srcId="{A952284B-005A-473C-A802-322DA6D1D072}" destId="{7F377D95-9723-4544-929A-D9EA7E3FC875}" srcOrd="0" destOrd="0" presId="urn:microsoft.com/office/officeart/2005/8/layout/balance1"/>
    <dgm:cxn modelId="{4B155F8B-9165-4932-AEEE-77233521E656}" type="presParOf" srcId="{A952284B-005A-473C-A802-322DA6D1D072}" destId="{1CC5924D-38AE-4888-816D-466D5F294170}" srcOrd="1" destOrd="0" presId="urn:microsoft.com/office/officeart/2005/8/layout/balance1"/>
    <dgm:cxn modelId="{41587966-A014-4DBE-A683-87BD796FAD50}" type="presParOf" srcId="{B80ED01D-9D8A-4A00-8D81-3BC85103842E}" destId="{E575A658-76FB-4DFB-B1BB-0799AB391CB7}" srcOrd="2" destOrd="0" presId="urn:microsoft.com/office/officeart/2005/8/layout/balance1"/>
    <dgm:cxn modelId="{8892456F-405A-445C-AB4D-27AE5A7AFF3F}" type="presParOf" srcId="{E575A658-76FB-4DFB-B1BB-0799AB391CB7}" destId="{A23BC8FD-B6E7-4334-B835-4F3EF5B71A70}" srcOrd="0" destOrd="0" presId="urn:microsoft.com/office/officeart/2005/8/layout/balance1"/>
    <dgm:cxn modelId="{C0EADD28-F43D-480E-AB14-5DEE0F585234}" type="presParOf" srcId="{E575A658-76FB-4DFB-B1BB-0799AB391CB7}" destId="{5107F66F-0429-432F-B448-CA49460B698A}" srcOrd="1" destOrd="0" presId="urn:microsoft.com/office/officeart/2005/8/layout/balance1"/>
    <dgm:cxn modelId="{2D3CE37C-8039-4035-A7BF-5AB63ED03F85}" type="presParOf" srcId="{E575A658-76FB-4DFB-B1BB-0799AB391CB7}" destId="{FB01A1B4-8CF8-4EEA-80ED-88BE872B22D7}" srcOrd="2" destOrd="0" presId="urn:microsoft.com/office/officeart/2005/8/layout/balance1"/>
    <dgm:cxn modelId="{1305E803-3F7E-447E-8CF8-4FE6457162AB}" type="presParOf" srcId="{E575A658-76FB-4DFB-B1BB-0799AB391CB7}" destId="{D4FA31E8-C0DD-4F40-89BA-0A6B0D087974}" srcOrd="3" destOrd="0" presId="urn:microsoft.com/office/officeart/2005/8/layout/balance1"/>
    <dgm:cxn modelId="{3FEF9782-4164-431A-8AEE-A5EE3F04DC0B}" type="presParOf" srcId="{E575A658-76FB-4DFB-B1BB-0799AB391CB7}" destId="{6A6E446E-98ED-47E8-9F50-BDCD03AFC6F7}" srcOrd="4" destOrd="0" presId="urn:microsoft.com/office/officeart/2005/8/layout/balance1"/>
    <dgm:cxn modelId="{C26314AB-AF7E-45A8-9F5E-9CB64BFD2DFE}" type="presParOf" srcId="{E575A658-76FB-4DFB-B1BB-0799AB391CB7}" destId="{A16E6274-8BED-4C7A-863F-09DD6AE62A79}" srcOrd="5" destOrd="0" presId="urn:microsoft.com/office/officeart/2005/8/layout/balance1"/>
    <dgm:cxn modelId="{AAD686C7-4067-4BBE-9BF5-3175D84C96AB}" type="presParOf" srcId="{E575A658-76FB-4DFB-B1BB-0799AB391CB7}" destId="{632CC597-292E-40BE-8C9D-50997985085C}" srcOrd="6" destOrd="0" presId="urn:microsoft.com/office/officeart/2005/8/layout/balance1"/>
    <dgm:cxn modelId="{BAE6FE60-CC70-43A4-A6FE-41A673B11BEA}" type="presParOf" srcId="{E575A658-76FB-4DFB-B1BB-0799AB391CB7}" destId="{98149F1B-5341-4F45-884C-B7064188446F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2AF0D0-C677-48D4-970A-AEE711BAA693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8DAF497-2256-4707-861B-EA04331462B9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Процесс</a:t>
          </a:r>
        </a:p>
        <a:p>
          <a:endParaRPr lang="ru-RU" sz="1000" dirty="0"/>
        </a:p>
      </dgm:t>
    </dgm:pt>
    <dgm:pt modelId="{920B4F2A-DD6F-4D71-937C-EFAC236CF9C3}" type="parTrans" cxnId="{093C4B8B-3B5E-4F27-9148-3493ECD13E1D}">
      <dgm:prSet/>
      <dgm:spPr/>
      <dgm:t>
        <a:bodyPr/>
        <a:lstStyle/>
        <a:p>
          <a:endParaRPr lang="ru-RU"/>
        </a:p>
      </dgm:t>
    </dgm:pt>
    <dgm:pt modelId="{2AAE2E01-9EAE-4CD8-BA03-696C237E2CF0}" type="sibTrans" cxnId="{093C4B8B-3B5E-4F27-9148-3493ECD13E1D}">
      <dgm:prSet/>
      <dgm:spPr/>
      <dgm:t>
        <a:bodyPr/>
        <a:lstStyle/>
        <a:p>
          <a:endParaRPr lang="ru-RU"/>
        </a:p>
      </dgm:t>
    </dgm:pt>
    <dgm:pt modelId="{8944DBC1-6CFB-4266-9370-D15916D2DD7D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К о н е ц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BD0977A-A5D8-49B5-873F-AB93A4C2B82F}" type="parTrans" cxnId="{73608544-4EA3-45A9-9A8A-90AF98589611}">
      <dgm:prSet/>
      <dgm:spPr/>
      <dgm:t>
        <a:bodyPr/>
        <a:lstStyle/>
        <a:p>
          <a:endParaRPr lang="ru-RU"/>
        </a:p>
      </dgm:t>
    </dgm:pt>
    <dgm:pt modelId="{58167740-8CED-4231-935F-85A07D03E9F1}" type="sibTrans" cxnId="{73608544-4EA3-45A9-9A8A-90AF98589611}">
      <dgm:prSet/>
      <dgm:spPr/>
      <dgm:t>
        <a:bodyPr/>
        <a:lstStyle/>
        <a:p>
          <a:endParaRPr lang="ru-RU"/>
        </a:p>
      </dgm:t>
    </dgm:pt>
    <dgm:pt modelId="{C9E648FF-1C34-4A92-9DFA-E46CC0867507}">
      <dgm:prSet phldrT="[Текст]" custT="1"/>
      <dgm:spPr/>
      <dgm:t>
        <a:bodyPr/>
        <a:lstStyle/>
        <a:p>
          <a:r>
            <a:rPr lang="ru-RU" sz="3200" dirty="0">
              <a:latin typeface="Times New Roman" pitchFamily="18" charset="0"/>
              <a:cs typeface="Times New Roman" pitchFamily="18" charset="0"/>
            </a:rPr>
            <a:t>Форма жизни (в её пределах совершаются)</a:t>
          </a:r>
          <a:r>
            <a:rPr lang="en-US" sz="3200" dirty="0">
              <a:latin typeface="Times New Roman" pitchFamily="18" charset="0"/>
              <a:cs typeface="Times New Roman" pitchFamily="18" charset="0"/>
            </a:rPr>
            <a:t>: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178F1636-2296-4F80-89B3-C81C992F71AC}" type="parTrans" cxnId="{C8272A76-3F3F-4573-9853-EAACFD8F1BFA}">
      <dgm:prSet/>
      <dgm:spPr/>
      <dgm:t>
        <a:bodyPr/>
        <a:lstStyle/>
        <a:p>
          <a:endParaRPr lang="ru-RU"/>
        </a:p>
      </dgm:t>
    </dgm:pt>
    <dgm:pt modelId="{221452AB-72E4-4722-9A29-2676C372F8E8}" type="sibTrans" cxnId="{C8272A76-3F3F-4573-9853-EAACFD8F1BFA}">
      <dgm:prSet/>
      <dgm:spPr/>
      <dgm:t>
        <a:bodyPr/>
        <a:lstStyle/>
        <a:p>
          <a:endParaRPr lang="ru-RU"/>
        </a:p>
      </dgm:t>
    </dgm:pt>
    <dgm:pt modelId="{3E627DE8-E5DE-4F1F-BB0D-CDA6D3E9120A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 р о ц е с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ы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AF4FB44-EE9B-4CBC-BF70-0998AB739A3E}" type="parTrans" cxnId="{0535152F-D13F-4695-8750-6030277F8AFF}">
      <dgm:prSet/>
      <dgm:spPr/>
      <dgm:t>
        <a:bodyPr/>
        <a:lstStyle/>
        <a:p>
          <a:endParaRPr lang="ru-RU"/>
        </a:p>
      </dgm:t>
    </dgm:pt>
    <dgm:pt modelId="{07BFA6C5-0754-452C-B18A-6C715AA0C5ED}" type="sibTrans" cxnId="{0535152F-D13F-4695-8750-6030277F8AFF}">
      <dgm:prSet/>
      <dgm:spPr/>
      <dgm:t>
        <a:bodyPr/>
        <a:lstStyle/>
        <a:p>
          <a:endParaRPr lang="ru-RU"/>
        </a:p>
      </dgm:t>
    </dgm:pt>
    <dgm:pt modelId="{0DADD809-288E-4CBC-83A2-87DEDCEF9016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 р о ц е с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ы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9BBDB5D-49E1-401B-BA46-B64F8BF4C581}" type="parTrans" cxnId="{97E526AF-9BE2-4EAC-9756-47AFA380F523}">
      <dgm:prSet/>
      <dgm:spPr/>
      <dgm:t>
        <a:bodyPr/>
        <a:lstStyle/>
        <a:p>
          <a:endParaRPr lang="ru-RU"/>
        </a:p>
      </dgm:t>
    </dgm:pt>
    <dgm:pt modelId="{3197E73B-69A8-44F4-BFFA-183D56CE4F9A}" type="sibTrans" cxnId="{97E526AF-9BE2-4EAC-9756-47AFA380F523}">
      <dgm:prSet/>
      <dgm:spPr/>
      <dgm:t>
        <a:bodyPr/>
        <a:lstStyle/>
        <a:p>
          <a:endParaRPr lang="ru-RU"/>
        </a:p>
      </dgm:t>
    </dgm:pt>
    <dgm:pt modelId="{316275ED-A8CC-4196-B165-672BEB7F83EB}">
      <dgm:prSet phldrT="[Текст]" custT="1"/>
      <dgm:spPr/>
      <dgm:t>
        <a:bodyPr/>
        <a:lstStyle/>
        <a:p>
          <a:endParaRPr lang="en-US" sz="1000" dirty="0"/>
        </a:p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Подвергаются воздействию со стороны</a:t>
          </a:r>
          <a:r>
            <a:rPr lang="en-US" sz="2400" dirty="0">
              <a:latin typeface="Times New Roman" pitchFamily="18" charset="0"/>
              <a:cs typeface="Times New Roman" pitchFamily="18" charset="0"/>
            </a:rPr>
            <a:t>: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572A85E-8E15-4FC9-AAF2-50EE35C85161}" type="parTrans" cxnId="{7D29880B-7EBF-4AB9-873E-89A20BFA630E}">
      <dgm:prSet/>
      <dgm:spPr/>
      <dgm:t>
        <a:bodyPr/>
        <a:lstStyle/>
        <a:p>
          <a:endParaRPr lang="ru-RU"/>
        </a:p>
      </dgm:t>
    </dgm:pt>
    <dgm:pt modelId="{A9A216BD-53EF-4954-B7A0-1AD894768759}" type="sibTrans" cxnId="{7D29880B-7EBF-4AB9-873E-89A20BFA630E}">
      <dgm:prSet/>
      <dgm:spPr/>
      <dgm:t>
        <a:bodyPr/>
        <a:lstStyle/>
        <a:p>
          <a:endParaRPr lang="ru-RU"/>
        </a:p>
      </dgm:t>
    </dgm:pt>
    <dgm:pt modelId="{7120142A-17EF-46D2-8DB8-94C08BEF2A59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Ф о р м   ж и з н 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FB5AB96-A339-4F4F-85E3-EA1B275FC721}" type="parTrans" cxnId="{BC9CB662-8A0E-4700-8E21-396610073338}">
      <dgm:prSet/>
      <dgm:spPr/>
      <dgm:t>
        <a:bodyPr/>
        <a:lstStyle/>
        <a:p>
          <a:endParaRPr lang="ru-RU"/>
        </a:p>
      </dgm:t>
    </dgm:pt>
    <dgm:pt modelId="{30A4166F-B464-49C5-B229-B54F7BF191C3}" type="sibTrans" cxnId="{BC9CB662-8A0E-4700-8E21-396610073338}">
      <dgm:prSet/>
      <dgm:spPr/>
      <dgm:t>
        <a:bodyPr/>
        <a:lstStyle/>
        <a:p>
          <a:endParaRPr lang="ru-RU"/>
        </a:p>
      </dgm:t>
    </dgm:pt>
    <dgm:pt modelId="{4F13FD0E-7BD0-4318-A9ED-0F80BCFE1F38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Ф о р м   ж и з н 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3847E35-6E4C-4960-9C7D-FBAAD72431BF}" type="parTrans" cxnId="{AE60F955-ABEE-4A2D-A0C0-6277203D5E27}">
      <dgm:prSet/>
      <dgm:spPr/>
      <dgm:t>
        <a:bodyPr/>
        <a:lstStyle/>
        <a:p>
          <a:endParaRPr lang="ru-RU"/>
        </a:p>
      </dgm:t>
    </dgm:pt>
    <dgm:pt modelId="{96A66AAE-30A3-4C9A-9751-A630C181494F}" type="sibTrans" cxnId="{AE60F955-ABEE-4A2D-A0C0-6277203D5E27}">
      <dgm:prSet/>
      <dgm:spPr/>
      <dgm:t>
        <a:bodyPr/>
        <a:lstStyle/>
        <a:p>
          <a:endParaRPr lang="ru-RU"/>
        </a:p>
      </dgm:t>
    </dgm:pt>
    <dgm:pt modelId="{B48EE69D-44E1-4142-A435-0B951D84FD0C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 а ч а л о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879D6CB-260B-484F-AFD2-0C06CDDAE2A1}" type="sibTrans" cxnId="{B97DFA71-7522-4156-829E-1D3A41308194}">
      <dgm:prSet/>
      <dgm:spPr/>
      <dgm:t>
        <a:bodyPr/>
        <a:lstStyle/>
        <a:p>
          <a:endParaRPr lang="ru-RU"/>
        </a:p>
      </dgm:t>
    </dgm:pt>
    <dgm:pt modelId="{BFC0A84C-EBA8-4212-910D-9BAFC2A26786}" type="parTrans" cxnId="{B97DFA71-7522-4156-829E-1D3A41308194}">
      <dgm:prSet/>
      <dgm:spPr/>
      <dgm:t>
        <a:bodyPr/>
        <a:lstStyle/>
        <a:p>
          <a:endParaRPr lang="ru-RU"/>
        </a:p>
      </dgm:t>
    </dgm:pt>
    <dgm:pt modelId="{24314F7A-9DF8-46FB-AA7B-DEBAB6C5077B}" type="pres">
      <dgm:prSet presAssocID="{F12AF0D0-C677-48D4-970A-AEE711BAA6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833EDE-479A-4BFF-A2EB-9CAA60313FFE}" type="pres">
      <dgm:prSet presAssocID="{316275ED-A8CC-4196-B165-672BEB7F83EB}" presName="boxAndChildren" presStyleCnt="0"/>
      <dgm:spPr/>
    </dgm:pt>
    <dgm:pt modelId="{E7C34D80-4046-40C9-AB8E-D7FD4E586142}" type="pres">
      <dgm:prSet presAssocID="{316275ED-A8CC-4196-B165-672BEB7F83EB}" presName="parentTextBox" presStyleLbl="node1" presStyleIdx="0" presStyleCnt="3"/>
      <dgm:spPr/>
      <dgm:t>
        <a:bodyPr/>
        <a:lstStyle/>
        <a:p>
          <a:endParaRPr lang="ru-RU"/>
        </a:p>
      </dgm:t>
    </dgm:pt>
    <dgm:pt modelId="{5FEE12BA-EC2F-4187-A031-867E35738FA7}" type="pres">
      <dgm:prSet presAssocID="{316275ED-A8CC-4196-B165-672BEB7F83EB}" presName="entireBox" presStyleLbl="node1" presStyleIdx="0" presStyleCnt="3" custLinFactNeighborX="808" custLinFactNeighborY="3696"/>
      <dgm:spPr/>
      <dgm:t>
        <a:bodyPr/>
        <a:lstStyle/>
        <a:p>
          <a:endParaRPr lang="ru-RU"/>
        </a:p>
      </dgm:t>
    </dgm:pt>
    <dgm:pt modelId="{ADD48129-F4A7-4358-B091-94303846B851}" type="pres">
      <dgm:prSet presAssocID="{316275ED-A8CC-4196-B165-672BEB7F83EB}" presName="descendantBox" presStyleCnt="0"/>
      <dgm:spPr/>
    </dgm:pt>
    <dgm:pt modelId="{99CF0580-78B6-4A49-A7F3-2A0DDBDF176E}" type="pres">
      <dgm:prSet presAssocID="{7120142A-17EF-46D2-8DB8-94C08BEF2A59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40E5E-5F95-406F-9AD0-8E46C7FF74AF}" type="pres">
      <dgm:prSet presAssocID="{4F13FD0E-7BD0-4318-A9ED-0F80BCFE1F38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1BB96-C6EF-4DC7-ABAD-7D60A4C38271}" type="pres">
      <dgm:prSet presAssocID="{221452AB-72E4-4722-9A29-2676C372F8E8}" presName="sp" presStyleCnt="0"/>
      <dgm:spPr/>
    </dgm:pt>
    <dgm:pt modelId="{8E9936A2-EB9E-4C4F-BB2F-46BB249842F1}" type="pres">
      <dgm:prSet presAssocID="{C9E648FF-1C34-4A92-9DFA-E46CC0867507}" presName="arrowAndChildren" presStyleCnt="0"/>
      <dgm:spPr/>
    </dgm:pt>
    <dgm:pt modelId="{FEBAD196-D710-49F2-8B0E-C90509ADB5C8}" type="pres">
      <dgm:prSet presAssocID="{C9E648FF-1C34-4A92-9DFA-E46CC0867507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175333B5-D94F-41D8-9FE5-3D5855E6F336}" type="pres">
      <dgm:prSet presAssocID="{C9E648FF-1C34-4A92-9DFA-E46CC0867507}" presName="arrow" presStyleLbl="node1" presStyleIdx="1" presStyleCnt="3" custAng="0"/>
      <dgm:spPr/>
      <dgm:t>
        <a:bodyPr/>
        <a:lstStyle/>
        <a:p>
          <a:endParaRPr lang="ru-RU"/>
        </a:p>
      </dgm:t>
    </dgm:pt>
    <dgm:pt modelId="{B3328929-AF31-4386-8051-19FD260C832E}" type="pres">
      <dgm:prSet presAssocID="{C9E648FF-1C34-4A92-9DFA-E46CC0867507}" presName="descendantArrow" presStyleCnt="0"/>
      <dgm:spPr/>
    </dgm:pt>
    <dgm:pt modelId="{2956A9BD-32C6-4826-8ADE-9FF4A496D899}" type="pres">
      <dgm:prSet presAssocID="{3E627DE8-E5DE-4F1F-BB0D-CDA6D3E9120A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C6993-3012-4F47-8799-F95D650E8582}" type="pres">
      <dgm:prSet presAssocID="{0DADD809-288E-4CBC-83A2-87DEDCEF9016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D7060-A480-4EFD-9AA4-65B8890F4F7A}" type="pres">
      <dgm:prSet presAssocID="{2AAE2E01-9EAE-4CD8-BA03-696C237E2CF0}" presName="sp" presStyleCnt="0"/>
      <dgm:spPr/>
    </dgm:pt>
    <dgm:pt modelId="{02E90301-9026-4764-8D24-6CA2C1850593}" type="pres">
      <dgm:prSet presAssocID="{98DAF497-2256-4707-861B-EA04331462B9}" presName="arrowAndChildren" presStyleCnt="0"/>
      <dgm:spPr/>
    </dgm:pt>
    <dgm:pt modelId="{715EAD5C-6B5B-447D-ABEF-28F69ADDE164}" type="pres">
      <dgm:prSet presAssocID="{98DAF497-2256-4707-861B-EA04331462B9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257061E0-28DA-42D4-8C42-04D281BDE28E}" type="pres">
      <dgm:prSet presAssocID="{98DAF497-2256-4707-861B-EA04331462B9}" presName="arrow" presStyleLbl="node1" presStyleIdx="2" presStyleCnt="3" custLinFactNeighborY="-46"/>
      <dgm:spPr/>
      <dgm:t>
        <a:bodyPr/>
        <a:lstStyle/>
        <a:p>
          <a:endParaRPr lang="ru-RU"/>
        </a:p>
      </dgm:t>
    </dgm:pt>
    <dgm:pt modelId="{77650B2C-6E1F-4D42-A160-FDBAF62254FE}" type="pres">
      <dgm:prSet presAssocID="{98DAF497-2256-4707-861B-EA04331462B9}" presName="descendantArrow" presStyleCnt="0"/>
      <dgm:spPr/>
    </dgm:pt>
    <dgm:pt modelId="{83F0D3A7-DFA4-4991-88F7-0399A792FE18}" type="pres">
      <dgm:prSet presAssocID="{B48EE69D-44E1-4142-A435-0B951D84FD0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A0D97-0778-4F50-A84C-FDECB2592995}" type="pres">
      <dgm:prSet presAssocID="{8944DBC1-6CFB-4266-9370-D15916D2DD7D}" presName="childTextArrow" presStyleLbl="fgAccFollowNode1" presStyleIdx="5" presStyleCnt="6" custLinFactNeighborX="747" custLinFactNeighborY="-5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D61259-C36A-4214-BA6F-61F72C418E0F}" type="presOf" srcId="{4F13FD0E-7BD0-4318-A9ED-0F80BCFE1F38}" destId="{EFD40E5E-5F95-406F-9AD0-8E46C7FF74AF}" srcOrd="0" destOrd="0" presId="urn:microsoft.com/office/officeart/2005/8/layout/process4"/>
    <dgm:cxn modelId="{C2D9663B-E88B-4E70-A29F-06C57B778C80}" type="presOf" srcId="{F12AF0D0-C677-48D4-970A-AEE711BAA693}" destId="{24314F7A-9DF8-46FB-AA7B-DEBAB6C5077B}" srcOrd="0" destOrd="0" presId="urn:microsoft.com/office/officeart/2005/8/layout/process4"/>
    <dgm:cxn modelId="{04B7050C-095C-4411-9B8D-BE1CE287DF40}" type="presOf" srcId="{7120142A-17EF-46D2-8DB8-94C08BEF2A59}" destId="{99CF0580-78B6-4A49-A7F3-2A0DDBDF176E}" srcOrd="0" destOrd="0" presId="urn:microsoft.com/office/officeart/2005/8/layout/process4"/>
    <dgm:cxn modelId="{92FA3DEF-5CC2-4646-9762-58246EB36193}" type="presOf" srcId="{8944DBC1-6CFB-4266-9370-D15916D2DD7D}" destId="{8A5A0D97-0778-4F50-A84C-FDECB2592995}" srcOrd="0" destOrd="0" presId="urn:microsoft.com/office/officeart/2005/8/layout/process4"/>
    <dgm:cxn modelId="{64DFE555-D864-4795-A0C0-3AD2B100C842}" type="presOf" srcId="{98DAF497-2256-4707-861B-EA04331462B9}" destId="{715EAD5C-6B5B-447D-ABEF-28F69ADDE164}" srcOrd="0" destOrd="0" presId="urn:microsoft.com/office/officeart/2005/8/layout/process4"/>
    <dgm:cxn modelId="{880C6AB3-5CB7-4276-A4C0-0FCFE1D13145}" type="presOf" srcId="{0DADD809-288E-4CBC-83A2-87DEDCEF9016}" destId="{C54C6993-3012-4F47-8799-F95D650E8582}" srcOrd="0" destOrd="0" presId="urn:microsoft.com/office/officeart/2005/8/layout/process4"/>
    <dgm:cxn modelId="{B97DFA71-7522-4156-829E-1D3A41308194}" srcId="{98DAF497-2256-4707-861B-EA04331462B9}" destId="{B48EE69D-44E1-4142-A435-0B951D84FD0C}" srcOrd="0" destOrd="0" parTransId="{BFC0A84C-EBA8-4212-910D-9BAFC2A26786}" sibTransId="{0879D6CB-260B-484F-AFD2-0C06CDDAE2A1}"/>
    <dgm:cxn modelId="{CC70DCB1-4916-4E0C-8084-ADAEAB6A03AB}" type="presOf" srcId="{316275ED-A8CC-4196-B165-672BEB7F83EB}" destId="{5FEE12BA-EC2F-4187-A031-867E35738FA7}" srcOrd="1" destOrd="0" presId="urn:microsoft.com/office/officeart/2005/8/layout/process4"/>
    <dgm:cxn modelId="{70FA95D3-851B-42CF-A135-08EAD094FEC6}" type="presOf" srcId="{316275ED-A8CC-4196-B165-672BEB7F83EB}" destId="{E7C34D80-4046-40C9-AB8E-D7FD4E586142}" srcOrd="0" destOrd="0" presId="urn:microsoft.com/office/officeart/2005/8/layout/process4"/>
    <dgm:cxn modelId="{520E1903-C995-489A-A554-73A9643BCD86}" type="presOf" srcId="{C9E648FF-1C34-4A92-9DFA-E46CC0867507}" destId="{FEBAD196-D710-49F2-8B0E-C90509ADB5C8}" srcOrd="0" destOrd="0" presId="urn:microsoft.com/office/officeart/2005/8/layout/process4"/>
    <dgm:cxn modelId="{7D29880B-7EBF-4AB9-873E-89A20BFA630E}" srcId="{F12AF0D0-C677-48D4-970A-AEE711BAA693}" destId="{316275ED-A8CC-4196-B165-672BEB7F83EB}" srcOrd="2" destOrd="0" parTransId="{D572A85E-8E15-4FC9-AAF2-50EE35C85161}" sibTransId="{A9A216BD-53EF-4954-B7A0-1AD894768759}"/>
    <dgm:cxn modelId="{462269DC-7042-41DF-9CA1-0D30E60D1EF3}" type="presOf" srcId="{B48EE69D-44E1-4142-A435-0B951D84FD0C}" destId="{83F0D3A7-DFA4-4991-88F7-0399A792FE18}" srcOrd="0" destOrd="0" presId="urn:microsoft.com/office/officeart/2005/8/layout/process4"/>
    <dgm:cxn modelId="{BC9CB662-8A0E-4700-8E21-396610073338}" srcId="{316275ED-A8CC-4196-B165-672BEB7F83EB}" destId="{7120142A-17EF-46D2-8DB8-94C08BEF2A59}" srcOrd="0" destOrd="0" parTransId="{BFB5AB96-A339-4F4F-85E3-EA1B275FC721}" sibTransId="{30A4166F-B464-49C5-B229-B54F7BF191C3}"/>
    <dgm:cxn modelId="{4878BFCF-F8B0-48E8-9367-2EE49667C696}" type="presOf" srcId="{C9E648FF-1C34-4A92-9DFA-E46CC0867507}" destId="{175333B5-D94F-41D8-9FE5-3D5855E6F336}" srcOrd="1" destOrd="0" presId="urn:microsoft.com/office/officeart/2005/8/layout/process4"/>
    <dgm:cxn modelId="{0535152F-D13F-4695-8750-6030277F8AFF}" srcId="{C9E648FF-1C34-4A92-9DFA-E46CC0867507}" destId="{3E627DE8-E5DE-4F1F-BB0D-CDA6D3E9120A}" srcOrd="0" destOrd="0" parTransId="{1AF4FB44-EE9B-4CBC-BF70-0998AB739A3E}" sibTransId="{07BFA6C5-0754-452C-B18A-6C715AA0C5ED}"/>
    <dgm:cxn modelId="{73608544-4EA3-45A9-9A8A-90AF98589611}" srcId="{98DAF497-2256-4707-861B-EA04331462B9}" destId="{8944DBC1-6CFB-4266-9370-D15916D2DD7D}" srcOrd="1" destOrd="0" parTransId="{8BD0977A-A5D8-49B5-873F-AB93A4C2B82F}" sibTransId="{58167740-8CED-4231-935F-85A07D03E9F1}"/>
    <dgm:cxn modelId="{AE60F955-ABEE-4A2D-A0C0-6277203D5E27}" srcId="{316275ED-A8CC-4196-B165-672BEB7F83EB}" destId="{4F13FD0E-7BD0-4318-A9ED-0F80BCFE1F38}" srcOrd="1" destOrd="0" parTransId="{23847E35-6E4C-4960-9C7D-FBAAD72431BF}" sibTransId="{96A66AAE-30A3-4C9A-9751-A630C181494F}"/>
    <dgm:cxn modelId="{3A7B98B1-C8E7-486E-A80D-83D298935D11}" type="presOf" srcId="{3E627DE8-E5DE-4F1F-BB0D-CDA6D3E9120A}" destId="{2956A9BD-32C6-4826-8ADE-9FF4A496D899}" srcOrd="0" destOrd="0" presId="urn:microsoft.com/office/officeart/2005/8/layout/process4"/>
    <dgm:cxn modelId="{C8272A76-3F3F-4573-9853-EAACFD8F1BFA}" srcId="{F12AF0D0-C677-48D4-970A-AEE711BAA693}" destId="{C9E648FF-1C34-4A92-9DFA-E46CC0867507}" srcOrd="1" destOrd="0" parTransId="{178F1636-2296-4F80-89B3-C81C992F71AC}" sibTransId="{221452AB-72E4-4722-9A29-2676C372F8E8}"/>
    <dgm:cxn modelId="{093C4B8B-3B5E-4F27-9148-3493ECD13E1D}" srcId="{F12AF0D0-C677-48D4-970A-AEE711BAA693}" destId="{98DAF497-2256-4707-861B-EA04331462B9}" srcOrd="0" destOrd="0" parTransId="{920B4F2A-DD6F-4D71-937C-EFAC236CF9C3}" sibTransId="{2AAE2E01-9EAE-4CD8-BA03-696C237E2CF0}"/>
    <dgm:cxn modelId="{558EFB88-6E34-49F5-8681-5DE5FC5E6A9B}" type="presOf" srcId="{98DAF497-2256-4707-861B-EA04331462B9}" destId="{257061E0-28DA-42D4-8C42-04D281BDE28E}" srcOrd="1" destOrd="0" presId="urn:microsoft.com/office/officeart/2005/8/layout/process4"/>
    <dgm:cxn modelId="{97E526AF-9BE2-4EAC-9756-47AFA380F523}" srcId="{C9E648FF-1C34-4A92-9DFA-E46CC0867507}" destId="{0DADD809-288E-4CBC-83A2-87DEDCEF9016}" srcOrd="1" destOrd="0" parTransId="{D9BBDB5D-49E1-401B-BA46-B64F8BF4C581}" sibTransId="{3197E73B-69A8-44F4-BFFA-183D56CE4F9A}"/>
    <dgm:cxn modelId="{5801173D-A1C2-481F-8329-E514448B1C55}" type="presParOf" srcId="{24314F7A-9DF8-46FB-AA7B-DEBAB6C5077B}" destId="{BD833EDE-479A-4BFF-A2EB-9CAA60313FFE}" srcOrd="0" destOrd="0" presId="urn:microsoft.com/office/officeart/2005/8/layout/process4"/>
    <dgm:cxn modelId="{4981D7EE-DA0B-4647-A04D-B11C7E379D28}" type="presParOf" srcId="{BD833EDE-479A-4BFF-A2EB-9CAA60313FFE}" destId="{E7C34D80-4046-40C9-AB8E-D7FD4E586142}" srcOrd="0" destOrd="0" presId="urn:microsoft.com/office/officeart/2005/8/layout/process4"/>
    <dgm:cxn modelId="{61953873-023A-4734-BAFA-96395250CD1B}" type="presParOf" srcId="{BD833EDE-479A-4BFF-A2EB-9CAA60313FFE}" destId="{5FEE12BA-EC2F-4187-A031-867E35738FA7}" srcOrd="1" destOrd="0" presId="urn:microsoft.com/office/officeart/2005/8/layout/process4"/>
    <dgm:cxn modelId="{A80CE774-C305-4989-B604-E8CCEE757A01}" type="presParOf" srcId="{BD833EDE-479A-4BFF-A2EB-9CAA60313FFE}" destId="{ADD48129-F4A7-4358-B091-94303846B851}" srcOrd="2" destOrd="0" presId="urn:microsoft.com/office/officeart/2005/8/layout/process4"/>
    <dgm:cxn modelId="{D3640683-59BC-4FEC-B76D-7DDA70E1DB31}" type="presParOf" srcId="{ADD48129-F4A7-4358-B091-94303846B851}" destId="{99CF0580-78B6-4A49-A7F3-2A0DDBDF176E}" srcOrd="0" destOrd="0" presId="urn:microsoft.com/office/officeart/2005/8/layout/process4"/>
    <dgm:cxn modelId="{198F6BFF-BD21-4842-B0CE-0D2617A32FA5}" type="presParOf" srcId="{ADD48129-F4A7-4358-B091-94303846B851}" destId="{EFD40E5E-5F95-406F-9AD0-8E46C7FF74AF}" srcOrd="1" destOrd="0" presId="urn:microsoft.com/office/officeart/2005/8/layout/process4"/>
    <dgm:cxn modelId="{12335BC7-C255-4D0A-B121-9FDEF4772E6C}" type="presParOf" srcId="{24314F7A-9DF8-46FB-AA7B-DEBAB6C5077B}" destId="{B541BB96-C6EF-4DC7-ABAD-7D60A4C38271}" srcOrd="1" destOrd="0" presId="urn:microsoft.com/office/officeart/2005/8/layout/process4"/>
    <dgm:cxn modelId="{6377C50B-3846-41C3-A694-B176B5E55AAA}" type="presParOf" srcId="{24314F7A-9DF8-46FB-AA7B-DEBAB6C5077B}" destId="{8E9936A2-EB9E-4C4F-BB2F-46BB249842F1}" srcOrd="2" destOrd="0" presId="urn:microsoft.com/office/officeart/2005/8/layout/process4"/>
    <dgm:cxn modelId="{7468C786-03ED-455A-8503-C692AF3CE3D8}" type="presParOf" srcId="{8E9936A2-EB9E-4C4F-BB2F-46BB249842F1}" destId="{FEBAD196-D710-49F2-8B0E-C90509ADB5C8}" srcOrd="0" destOrd="0" presId="urn:microsoft.com/office/officeart/2005/8/layout/process4"/>
    <dgm:cxn modelId="{3BD0B27D-D370-408D-9571-950BEDE0241E}" type="presParOf" srcId="{8E9936A2-EB9E-4C4F-BB2F-46BB249842F1}" destId="{175333B5-D94F-41D8-9FE5-3D5855E6F336}" srcOrd="1" destOrd="0" presId="urn:microsoft.com/office/officeart/2005/8/layout/process4"/>
    <dgm:cxn modelId="{07B9562D-9117-41B9-9D79-D9C959F67F25}" type="presParOf" srcId="{8E9936A2-EB9E-4C4F-BB2F-46BB249842F1}" destId="{B3328929-AF31-4386-8051-19FD260C832E}" srcOrd="2" destOrd="0" presId="urn:microsoft.com/office/officeart/2005/8/layout/process4"/>
    <dgm:cxn modelId="{6B1E9A9A-49AC-45BC-BE80-C9E5A3FD69E5}" type="presParOf" srcId="{B3328929-AF31-4386-8051-19FD260C832E}" destId="{2956A9BD-32C6-4826-8ADE-9FF4A496D899}" srcOrd="0" destOrd="0" presId="urn:microsoft.com/office/officeart/2005/8/layout/process4"/>
    <dgm:cxn modelId="{AE88A945-BE3A-43E2-B37A-FA320AF93EFD}" type="presParOf" srcId="{B3328929-AF31-4386-8051-19FD260C832E}" destId="{C54C6993-3012-4F47-8799-F95D650E8582}" srcOrd="1" destOrd="0" presId="urn:microsoft.com/office/officeart/2005/8/layout/process4"/>
    <dgm:cxn modelId="{3B5C45F2-B392-4418-97E9-2F7ED619E003}" type="presParOf" srcId="{24314F7A-9DF8-46FB-AA7B-DEBAB6C5077B}" destId="{E85D7060-A480-4EFD-9AA4-65B8890F4F7A}" srcOrd="3" destOrd="0" presId="urn:microsoft.com/office/officeart/2005/8/layout/process4"/>
    <dgm:cxn modelId="{ED078DAB-FC34-48C0-A2FF-51EBE6F9BD6E}" type="presParOf" srcId="{24314F7A-9DF8-46FB-AA7B-DEBAB6C5077B}" destId="{02E90301-9026-4764-8D24-6CA2C1850593}" srcOrd="4" destOrd="0" presId="urn:microsoft.com/office/officeart/2005/8/layout/process4"/>
    <dgm:cxn modelId="{8ABBA7AC-2CCE-4D30-B83C-F54CA7BDBAE8}" type="presParOf" srcId="{02E90301-9026-4764-8D24-6CA2C1850593}" destId="{715EAD5C-6B5B-447D-ABEF-28F69ADDE164}" srcOrd="0" destOrd="0" presId="urn:microsoft.com/office/officeart/2005/8/layout/process4"/>
    <dgm:cxn modelId="{0D0DA766-8064-4A45-BB64-7333D62DF35F}" type="presParOf" srcId="{02E90301-9026-4764-8D24-6CA2C1850593}" destId="{257061E0-28DA-42D4-8C42-04D281BDE28E}" srcOrd="1" destOrd="0" presId="urn:microsoft.com/office/officeart/2005/8/layout/process4"/>
    <dgm:cxn modelId="{31527E37-0E5E-4FF5-9DBE-2342C3295B13}" type="presParOf" srcId="{02E90301-9026-4764-8D24-6CA2C1850593}" destId="{77650B2C-6E1F-4D42-A160-FDBAF62254FE}" srcOrd="2" destOrd="0" presId="urn:microsoft.com/office/officeart/2005/8/layout/process4"/>
    <dgm:cxn modelId="{13856C48-F91F-47EE-B7B5-F09CB0D56B38}" type="presParOf" srcId="{77650B2C-6E1F-4D42-A160-FDBAF62254FE}" destId="{83F0D3A7-DFA4-4991-88F7-0399A792FE18}" srcOrd="0" destOrd="0" presId="urn:microsoft.com/office/officeart/2005/8/layout/process4"/>
    <dgm:cxn modelId="{57E7A0CF-3144-4E63-84FA-616E5C70B861}" type="presParOf" srcId="{77650B2C-6E1F-4D42-A160-FDBAF62254FE}" destId="{8A5A0D97-0778-4F50-A84C-FDECB259299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EEEF27-E451-426D-9844-AD1C748D387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C68D31D-D794-4584-AAD9-681387932FC9}">
      <dgm:prSet phldrT="[Текст]" custT="1"/>
      <dgm:spPr/>
      <dgm:t>
        <a:bodyPr/>
        <a:lstStyle/>
        <a:p>
          <a:r>
            <a:rPr lang="ru-RU" sz="2200" dirty="0">
              <a:latin typeface="Times New Roman" pitchFamily="18" charset="0"/>
              <a:cs typeface="Times New Roman" pitchFamily="18" charset="0"/>
            </a:rPr>
            <a:t>В результате привитых государству ошибочных идей 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возможны три неблагоприятные следствия </a:t>
          </a:r>
          <a:r>
            <a:rPr lang="en-US" sz="2200" dirty="0">
              <a:latin typeface="Times New Roman" pitchFamily="18" charset="0"/>
              <a:cs typeface="Times New Roman" pitchFamily="18" charset="0"/>
            </a:rPr>
            <a:t>-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481C2885-F44E-461D-BD92-CDB04C60B84E}" type="parTrans" cxnId="{6CDA5248-6765-4350-B329-E081E8E00809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E906E0-FBF7-4B94-AB10-3D073384A80B}" type="sibTrans" cxnId="{6CDA5248-6765-4350-B329-E081E8E00809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9DAE5E-4A20-453B-84B0-DBE3EF764CDE}" type="asst">
      <dgm:prSet phldrT="[Текст]" custT="1"/>
      <dgm:spPr/>
      <dgm:t>
        <a:bodyPr/>
        <a:lstStyle/>
        <a:p>
          <a:r>
            <a:rPr lang="ru-RU" sz="2200" dirty="0">
              <a:latin typeface="Times New Roman" pitchFamily="18" charset="0"/>
              <a:cs typeface="Times New Roman" pitchFamily="18" charset="0"/>
            </a:rPr>
            <a:t>Разрушение</a:t>
          </a:r>
          <a:r>
            <a:rPr lang="en-US" sz="2200" dirty="0">
              <a:latin typeface="Times New Roman" pitchFamily="18" charset="0"/>
              <a:cs typeface="Times New Roman" pitchFamily="18" charset="0"/>
            </a:rPr>
            <a:t>: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83A0E94B-6BDA-4E85-8E8C-06687FF05035}" type="parTrans" cxnId="{70A404BA-58C2-46EC-A789-7588BBAE3135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28BA50-914F-4A13-8581-B5B4F5DB57FB}" type="sibTrans" cxnId="{70A404BA-58C2-46EC-A789-7588BBAE3135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8B9F31-F9A5-4871-BA8C-180D886384C5}">
      <dgm:prSet phldrT="[Текст]" custT="1"/>
      <dgm:spPr/>
      <dgm:t>
        <a:bodyPr/>
        <a:lstStyle/>
        <a:p>
          <a:r>
            <a:rPr lang="ru-RU" sz="2200" dirty="0">
              <a:latin typeface="Times New Roman" pitchFamily="18" charset="0"/>
              <a:cs typeface="Times New Roman" pitchFamily="18" charset="0"/>
            </a:rPr>
            <a:t>Идей</a:t>
          </a:r>
        </a:p>
      </dgm:t>
    </dgm:pt>
    <dgm:pt modelId="{01EFD7B1-200B-4076-8DDF-518E765168EC}" type="parTrans" cxnId="{B6F2F44B-B920-49DE-A22F-E6220258203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20B61AC-062F-488F-924B-B8075D21847F}" type="sibTrans" cxnId="{B6F2F44B-B920-49DE-A22F-E6220258203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A02050-93F7-44A0-9765-567434B77B49}">
      <dgm:prSet phldrT="[Текст]" custT="1"/>
      <dgm:spPr/>
      <dgm:t>
        <a:bodyPr/>
        <a:lstStyle/>
        <a:p>
          <a:r>
            <a:rPr lang="ru-RU" sz="2200" dirty="0">
              <a:latin typeface="Times New Roman" pitchFamily="18" charset="0"/>
              <a:cs typeface="Times New Roman" pitchFamily="18" charset="0"/>
            </a:rPr>
            <a:t>Идей и государства</a:t>
          </a:r>
        </a:p>
      </dgm:t>
    </dgm:pt>
    <dgm:pt modelId="{D30E53B7-E9ED-43DF-8653-408B9E32703A}" type="parTrans" cxnId="{9E6C7894-FD6D-4D78-98C2-2B2126A4EA04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387BCF-E1DC-4B44-A92C-88886F1D6304}" type="sibTrans" cxnId="{9E6C7894-FD6D-4D78-98C2-2B2126A4EA04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4959BF-D1CA-4CB1-A847-4C954B6B049D}">
      <dgm:prSet phldrT="[Текст]" custT="1"/>
      <dgm:spPr/>
      <dgm:t>
        <a:bodyPr/>
        <a:lstStyle/>
        <a:p>
          <a:r>
            <a:rPr lang="ru-RU" sz="2200" dirty="0">
              <a:latin typeface="Times New Roman" pitchFamily="18" charset="0"/>
              <a:cs typeface="Times New Roman" pitchFamily="18" charset="0"/>
            </a:rPr>
            <a:t>Государства</a:t>
          </a:r>
        </a:p>
      </dgm:t>
    </dgm:pt>
    <dgm:pt modelId="{CB4F7102-CBAB-4242-8074-B2D7DC726A78}" type="parTrans" cxnId="{66D3F6BF-39B8-4D45-8D36-179F1A5FE73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A3C2D9-1E92-49A0-90AB-B8F651E2FB14}" type="sibTrans" cxnId="{66D3F6BF-39B8-4D45-8D36-179F1A5FE73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971386-D1A2-4967-9FF9-2C8921344E1F}" type="pres">
      <dgm:prSet presAssocID="{9DEEEF27-E451-426D-9844-AD1C748D387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41955B7-3FA1-4BB4-BF7F-BAE8F524D213}" type="pres">
      <dgm:prSet presAssocID="{5C68D31D-D794-4584-AAD9-681387932FC9}" presName="hierRoot1" presStyleCnt="0">
        <dgm:presLayoutVars>
          <dgm:hierBranch val="init"/>
        </dgm:presLayoutVars>
      </dgm:prSet>
      <dgm:spPr/>
    </dgm:pt>
    <dgm:pt modelId="{37A4FF2C-3BE8-4235-9E40-E16C91D14F15}" type="pres">
      <dgm:prSet presAssocID="{5C68D31D-D794-4584-AAD9-681387932FC9}" presName="rootComposite1" presStyleCnt="0"/>
      <dgm:spPr/>
    </dgm:pt>
    <dgm:pt modelId="{F9AD6C58-8C5E-4C16-802E-0DB989552C2A}" type="pres">
      <dgm:prSet presAssocID="{5C68D31D-D794-4584-AAD9-681387932FC9}" presName="rootText1" presStyleLbl="alignAcc1" presStyleIdx="0" presStyleCnt="0" custScaleX="319842" custScaleY="1649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84AB51-EAA7-4B5A-9A71-40576727730E}" type="pres">
      <dgm:prSet presAssocID="{5C68D31D-D794-4584-AAD9-681387932FC9}" presName="topArc1" presStyleLbl="parChTrans1D1" presStyleIdx="0" presStyleCnt="10"/>
      <dgm:spPr/>
    </dgm:pt>
    <dgm:pt modelId="{9FA6152B-D42C-425F-BEC7-6E1E142FFDBF}" type="pres">
      <dgm:prSet presAssocID="{5C68D31D-D794-4584-AAD9-681387932FC9}" presName="bottomArc1" presStyleLbl="parChTrans1D1" presStyleIdx="1" presStyleCnt="10"/>
      <dgm:spPr/>
    </dgm:pt>
    <dgm:pt modelId="{82F8E414-CB0A-413F-8EEB-6C39E9D62200}" type="pres">
      <dgm:prSet presAssocID="{5C68D31D-D794-4584-AAD9-681387932FC9}" presName="topConnNode1" presStyleLbl="node1" presStyleIdx="0" presStyleCnt="0"/>
      <dgm:spPr/>
      <dgm:t>
        <a:bodyPr/>
        <a:lstStyle/>
        <a:p>
          <a:endParaRPr lang="ru-RU"/>
        </a:p>
      </dgm:t>
    </dgm:pt>
    <dgm:pt modelId="{E1AC5A51-D34B-48EE-B433-262FE42F147D}" type="pres">
      <dgm:prSet presAssocID="{5C68D31D-D794-4584-AAD9-681387932FC9}" presName="hierChild2" presStyleCnt="0"/>
      <dgm:spPr/>
    </dgm:pt>
    <dgm:pt modelId="{442AE7D3-8298-40BF-B273-369F6E9F66C1}" type="pres">
      <dgm:prSet presAssocID="{01EFD7B1-200B-4076-8DDF-518E765168EC}" presName="Name28" presStyleLbl="parChTrans1D2" presStyleIdx="0" presStyleCnt="4"/>
      <dgm:spPr/>
      <dgm:t>
        <a:bodyPr/>
        <a:lstStyle/>
        <a:p>
          <a:endParaRPr lang="ru-RU"/>
        </a:p>
      </dgm:t>
    </dgm:pt>
    <dgm:pt modelId="{58DC28D6-65B1-48DD-AABA-CDD9FB36B7C4}" type="pres">
      <dgm:prSet presAssocID="{718B9F31-F9A5-4871-BA8C-180D886384C5}" presName="hierRoot2" presStyleCnt="0">
        <dgm:presLayoutVars>
          <dgm:hierBranch val="init"/>
        </dgm:presLayoutVars>
      </dgm:prSet>
      <dgm:spPr/>
    </dgm:pt>
    <dgm:pt modelId="{7D025B7C-ADB5-44C8-A1D5-9CA3BBA526AE}" type="pres">
      <dgm:prSet presAssocID="{718B9F31-F9A5-4871-BA8C-180D886384C5}" presName="rootComposite2" presStyleCnt="0"/>
      <dgm:spPr/>
    </dgm:pt>
    <dgm:pt modelId="{848B738E-BE1F-4F87-A5DE-4616FC0708CD}" type="pres">
      <dgm:prSet presAssocID="{718B9F31-F9A5-4871-BA8C-180D886384C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BE9783-138C-4F98-8C28-1A9963D58EAC}" type="pres">
      <dgm:prSet presAssocID="{718B9F31-F9A5-4871-BA8C-180D886384C5}" presName="topArc2" presStyleLbl="parChTrans1D1" presStyleIdx="2" presStyleCnt="10"/>
      <dgm:spPr/>
    </dgm:pt>
    <dgm:pt modelId="{E8EDDAB4-A11A-4546-A05B-BBDC02B84320}" type="pres">
      <dgm:prSet presAssocID="{718B9F31-F9A5-4871-BA8C-180D886384C5}" presName="bottomArc2" presStyleLbl="parChTrans1D1" presStyleIdx="3" presStyleCnt="10"/>
      <dgm:spPr/>
    </dgm:pt>
    <dgm:pt modelId="{E0F9921E-A482-44C5-B3D4-CD361903A36B}" type="pres">
      <dgm:prSet presAssocID="{718B9F31-F9A5-4871-BA8C-180D886384C5}" presName="topConnNode2" presStyleLbl="node2" presStyleIdx="0" presStyleCnt="0"/>
      <dgm:spPr/>
      <dgm:t>
        <a:bodyPr/>
        <a:lstStyle/>
        <a:p>
          <a:endParaRPr lang="ru-RU"/>
        </a:p>
      </dgm:t>
    </dgm:pt>
    <dgm:pt modelId="{217AF617-1FA6-4BE1-83AD-7CCEBDFC5E06}" type="pres">
      <dgm:prSet presAssocID="{718B9F31-F9A5-4871-BA8C-180D886384C5}" presName="hierChild4" presStyleCnt="0"/>
      <dgm:spPr/>
    </dgm:pt>
    <dgm:pt modelId="{EC90228E-A64F-458D-85ED-C8079CCDF08E}" type="pres">
      <dgm:prSet presAssocID="{718B9F31-F9A5-4871-BA8C-180D886384C5}" presName="hierChild5" presStyleCnt="0"/>
      <dgm:spPr/>
    </dgm:pt>
    <dgm:pt modelId="{84D26B16-A4A0-4FF0-96BD-9FF08A70B065}" type="pres">
      <dgm:prSet presAssocID="{D30E53B7-E9ED-43DF-8653-408B9E32703A}" presName="Name28" presStyleLbl="parChTrans1D2" presStyleIdx="1" presStyleCnt="4"/>
      <dgm:spPr/>
      <dgm:t>
        <a:bodyPr/>
        <a:lstStyle/>
        <a:p>
          <a:endParaRPr lang="ru-RU"/>
        </a:p>
      </dgm:t>
    </dgm:pt>
    <dgm:pt modelId="{E255513C-EA31-4CB2-847D-9AB62B2658B5}" type="pres">
      <dgm:prSet presAssocID="{E1A02050-93F7-44A0-9765-567434B77B49}" presName="hierRoot2" presStyleCnt="0">
        <dgm:presLayoutVars>
          <dgm:hierBranch val="init"/>
        </dgm:presLayoutVars>
      </dgm:prSet>
      <dgm:spPr/>
    </dgm:pt>
    <dgm:pt modelId="{BE8D4F45-7F68-44E9-9F00-0BFCAF16E342}" type="pres">
      <dgm:prSet presAssocID="{E1A02050-93F7-44A0-9765-567434B77B49}" presName="rootComposite2" presStyleCnt="0"/>
      <dgm:spPr/>
    </dgm:pt>
    <dgm:pt modelId="{F257AB5E-69F3-4E98-A5CE-EAE6339E1EBE}" type="pres">
      <dgm:prSet presAssocID="{E1A02050-93F7-44A0-9765-567434B77B49}" presName="rootText2" presStyleLbl="alignAcc1" presStyleIdx="0" presStyleCnt="0" custScaleX="148062" custScaleY="1098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7FB13E-217C-42B8-802F-F9866CBF7E14}" type="pres">
      <dgm:prSet presAssocID="{E1A02050-93F7-44A0-9765-567434B77B49}" presName="topArc2" presStyleLbl="parChTrans1D1" presStyleIdx="4" presStyleCnt="10"/>
      <dgm:spPr/>
    </dgm:pt>
    <dgm:pt modelId="{69603B1B-5A8E-4E5F-A96A-FE5826E2AAD9}" type="pres">
      <dgm:prSet presAssocID="{E1A02050-93F7-44A0-9765-567434B77B49}" presName="bottomArc2" presStyleLbl="parChTrans1D1" presStyleIdx="5" presStyleCnt="10"/>
      <dgm:spPr/>
    </dgm:pt>
    <dgm:pt modelId="{A0E296DF-96F2-45EC-A55D-32E6C3DB8439}" type="pres">
      <dgm:prSet presAssocID="{E1A02050-93F7-44A0-9765-567434B77B49}" presName="topConnNode2" presStyleLbl="node2" presStyleIdx="0" presStyleCnt="0"/>
      <dgm:spPr/>
      <dgm:t>
        <a:bodyPr/>
        <a:lstStyle/>
        <a:p>
          <a:endParaRPr lang="ru-RU"/>
        </a:p>
      </dgm:t>
    </dgm:pt>
    <dgm:pt modelId="{A5765B3E-B004-4CD5-8D81-6C2C1E42A4EE}" type="pres">
      <dgm:prSet presAssocID="{E1A02050-93F7-44A0-9765-567434B77B49}" presName="hierChild4" presStyleCnt="0"/>
      <dgm:spPr/>
    </dgm:pt>
    <dgm:pt modelId="{E26A3766-6FCF-4AC8-9284-62C80339FA63}" type="pres">
      <dgm:prSet presAssocID="{E1A02050-93F7-44A0-9765-567434B77B49}" presName="hierChild5" presStyleCnt="0"/>
      <dgm:spPr/>
    </dgm:pt>
    <dgm:pt modelId="{314C0E9C-4D35-4B8A-9F69-65527BF4B478}" type="pres">
      <dgm:prSet presAssocID="{CB4F7102-CBAB-4242-8074-B2D7DC726A78}" presName="Name28" presStyleLbl="parChTrans1D2" presStyleIdx="2" presStyleCnt="4"/>
      <dgm:spPr/>
      <dgm:t>
        <a:bodyPr/>
        <a:lstStyle/>
        <a:p>
          <a:endParaRPr lang="ru-RU"/>
        </a:p>
      </dgm:t>
    </dgm:pt>
    <dgm:pt modelId="{6602F204-0E71-4985-9D00-7841ED6AF685}" type="pres">
      <dgm:prSet presAssocID="{094959BF-D1CA-4CB1-A847-4C954B6B049D}" presName="hierRoot2" presStyleCnt="0">
        <dgm:presLayoutVars>
          <dgm:hierBranch val="init"/>
        </dgm:presLayoutVars>
      </dgm:prSet>
      <dgm:spPr/>
    </dgm:pt>
    <dgm:pt modelId="{A55CCF76-98C0-4566-9529-B3615D172864}" type="pres">
      <dgm:prSet presAssocID="{094959BF-D1CA-4CB1-A847-4C954B6B049D}" presName="rootComposite2" presStyleCnt="0"/>
      <dgm:spPr/>
    </dgm:pt>
    <dgm:pt modelId="{37B5A318-B4AE-4B1C-8AE6-FB58B24CE91F}" type="pres">
      <dgm:prSet presAssocID="{094959BF-D1CA-4CB1-A847-4C954B6B049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9DAD9B-6D6D-42FB-B3EB-381ACDBA1CEF}" type="pres">
      <dgm:prSet presAssocID="{094959BF-D1CA-4CB1-A847-4C954B6B049D}" presName="topArc2" presStyleLbl="parChTrans1D1" presStyleIdx="6" presStyleCnt="10"/>
      <dgm:spPr/>
    </dgm:pt>
    <dgm:pt modelId="{D47B5CDC-5741-44EF-AE72-5BFEE929B92E}" type="pres">
      <dgm:prSet presAssocID="{094959BF-D1CA-4CB1-A847-4C954B6B049D}" presName="bottomArc2" presStyleLbl="parChTrans1D1" presStyleIdx="7" presStyleCnt="10"/>
      <dgm:spPr/>
    </dgm:pt>
    <dgm:pt modelId="{C16A0798-DC8E-45D5-9742-59BC567F64A4}" type="pres">
      <dgm:prSet presAssocID="{094959BF-D1CA-4CB1-A847-4C954B6B049D}" presName="topConnNode2" presStyleLbl="node2" presStyleIdx="0" presStyleCnt="0"/>
      <dgm:spPr/>
      <dgm:t>
        <a:bodyPr/>
        <a:lstStyle/>
        <a:p>
          <a:endParaRPr lang="ru-RU"/>
        </a:p>
      </dgm:t>
    </dgm:pt>
    <dgm:pt modelId="{26E68D95-CBDA-4368-8F9C-B3CAB27F695A}" type="pres">
      <dgm:prSet presAssocID="{094959BF-D1CA-4CB1-A847-4C954B6B049D}" presName="hierChild4" presStyleCnt="0"/>
      <dgm:spPr/>
    </dgm:pt>
    <dgm:pt modelId="{3235F2DB-187B-4612-877F-427CD974CC1E}" type="pres">
      <dgm:prSet presAssocID="{094959BF-D1CA-4CB1-A847-4C954B6B049D}" presName="hierChild5" presStyleCnt="0"/>
      <dgm:spPr/>
    </dgm:pt>
    <dgm:pt modelId="{1B111E5F-C26C-4FFE-967F-2C971683A62F}" type="pres">
      <dgm:prSet presAssocID="{5C68D31D-D794-4584-AAD9-681387932FC9}" presName="hierChild3" presStyleCnt="0"/>
      <dgm:spPr/>
    </dgm:pt>
    <dgm:pt modelId="{BDEA97EE-F5AF-47EF-ACD0-31B746A06650}" type="pres">
      <dgm:prSet presAssocID="{83A0E94B-6BDA-4E85-8E8C-06687FF05035}" presName="Name101" presStyleLbl="parChTrans1D2" presStyleIdx="3" presStyleCnt="4"/>
      <dgm:spPr/>
      <dgm:t>
        <a:bodyPr/>
        <a:lstStyle/>
        <a:p>
          <a:endParaRPr lang="ru-RU"/>
        </a:p>
      </dgm:t>
    </dgm:pt>
    <dgm:pt modelId="{E83AC40C-4CC7-43B2-B1BA-35890E6D324D}" type="pres">
      <dgm:prSet presAssocID="{ED9DAE5E-4A20-453B-84B0-DBE3EF764CDE}" presName="hierRoot3" presStyleCnt="0">
        <dgm:presLayoutVars>
          <dgm:hierBranch val="init"/>
        </dgm:presLayoutVars>
      </dgm:prSet>
      <dgm:spPr/>
    </dgm:pt>
    <dgm:pt modelId="{63299E5D-F3FF-4E2D-8337-C1540E342CF4}" type="pres">
      <dgm:prSet presAssocID="{ED9DAE5E-4A20-453B-84B0-DBE3EF764CDE}" presName="rootComposite3" presStyleCnt="0"/>
      <dgm:spPr/>
    </dgm:pt>
    <dgm:pt modelId="{61E8EE93-AB9D-4AEE-A19E-4A3FCC7B9520}" type="pres">
      <dgm:prSet presAssocID="{ED9DAE5E-4A20-453B-84B0-DBE3EF764CDE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221EEA-6BF4-4CC0-88D0-021B55186914}" type="pres">
      <dgm:prSet presAssocID="{ED9DAE5E-4A20-453B-84B0-DBE3EF764CDE}" presName="topArc3" presStyleLbl="parChTrans1D1" presStyleIdx="8" presStyleCnt="10"/>
      <dgm:spPr/>
    </dgm:pt>
    <dgm:pt modelId="{2A2568BC-2F56-4DAB-948C-695E4C9CD5CF}" type="pres">
      <dgm:prSet presAssocID="{ED9DAE5E-4A20-453B-84B0-DBE3EF764CDE}" presName="bottomArc3" presStyleLbl="parChTrans1D1" presStyleIdx="9" presStyleCnt="10"/>
      <dgm:spPr/>
    </dgm:pt>
    <dgm:pt modelId="{D0F73C30-6173-4EFC-9AC6-44222B8ABBDF}" type="pres">
      <dgm:prSet presAssocID="{ED9DAE5E-4A20-453B-84B0-DBE3EF764CDE}" presName="topConnNode3" presStyleLbl="asst1" presStyleIdx="0" presStyleCnt="0"/>
      <dgm:spPr/>
      <dgm:t>
        <a:bodyPr/>
        <a:lstStyle/>
        <a:p>
          <a:endParaRPr lang="ru-RU"/>
        </a:p>
      </dgm:t>
    </dgm:pt>
    <dgm:pt modelId="{14B31791-B9E6-429E-A1AD-004E64B57C8A}" type="pres">
      <dgm:prSet presAssocID="{ED9DAE5E-4A20-453B-84B0-DBE3EF764CDE}" presName="hierChild6" presStyleCnt="0"/>
      <dgm:spPr/>
    </dgm:pt>
    <dgm:pt modelId="{FC880D9B-659F-4129-B1F3-FBEBE4AA3456}" type="pres">
      <dgm:prSet presAssocID="{ED9DAE5E-4A20-453B-84B0-DBE3EF764CDE}" presName="hierChild7" presStyleCnt="0"/>
      <dgm:spPr/>
    </dgm:pt>
  </dgm:ptLst>
  <dgm:cxnLst>
    <dgm:cxn modelId="{6CDA5248-6765-4350-B329-E081E8E00809}" srcId="{9DEEEF27-E451-426D-9844-AD1C748D387C}" destId="{5C68D31D-D794-4584-AAD9-681387932FC9}" srcOrd="0" destOrd="0" parTransId="{481C2885-F44E-461D-BD92-CDB04C60B84E}" sibTransId="{29E906E0-FBF7-4B94-AB10-3D073384A80B}"/>
    <dgm:cxn modelId="{DB306A92-F684-467C-89D2-9AF96FC76E91}" type="presOf" srcId="{718B9F31-F9A5-4871-BA8C-180D886384C5}" destId="{848B738E-BE1F-4F87-A5DE-4616FC0708CD}" srcOrd="0" destOrd="0" presId="urn:microsoft.com/office/officeart/2008/layout/HalfCircleOrganizationChart"/>
    <dgm:cxn modelId="{8FCEBA06-8BBC-4D73-97F2-2BC13474EF56}" type="presOf" srcId="{E1A02050-93F7-44A0-9765-567434B77B49}" destId="{F257AB5E-69F3-4E98-A5CE-EAE6339E1EBE}" srcOrd="0" destOrd="0" presId="urn:microsoft.com/office/officeart/2008/layout/HalfCircleOrganizationChart"/>
    <dgm:cxn modelId="{81DE905B-F214-4916-8D28-666133CD6202}" type="presOf" srcId="{9DEEEF27-E451-426D-9844-AD1C748D387C}" destId="{BE971386-D1A2-4967-9FF9-2C8921344E1F}" srcOrd="0" destOrd="0" presId="urn:microsoft.com/office/officeart/2008/layout/HalfCircleOrganizationChart"/>
    <dgm:cxn modelId="{A5B5C5B8-92B0-4DAC-AD0D-E7C2284E5D00}" type="presOf" srcId="{ED9DAE5E-4A20-453B-84B0-DBE3EF764CDE}" destId="{D0F73C30-6173-4EFC-9AC6-44222B8ABBDF}" srcOrd="1" destOrd="0" presId="urn:microsoft.com/office/officeart/2008/layout/HalfCircleOrganizationChart"/>
    <dgm:cxn modelId="{D48B7214-D2F2-4D38-B812-900617545C64}" type="presOf" srcId="{E1A02050-93F7-44A0-9765-567434B77B49}" destId="{A0E296DF-96F2-45EC-A55D-32E6C3DB8439}" srcOrd="1" destOrd="0" presId="urn:microsoft.com/office/officeart/2008/layout/HalfCircleOrganizationChart"/>
    <dgm:cxn modelId="{52A22818-858B-4077-9431-1F3A18C8EA58}" type="presOf" srcId="{01EFD7B1-200B-4076-8DDF-518E765168EC}" destId="{442AE7D3-8298-40BF-B273-369F6E9F66C1}" srcOrd="0" destOrd="0" presId="urn:microsoft.com/office/officeart/2008/layout/HalfCircleOrganizationChart"/>
    <dgm:cxn modelId="{A5136A72-E6EE-4B4B-807A-CC25999AA20E}" type="presOf" srcId="{CB4F7102-CBAB-4242-8074-B2D7DC726A78}" destId="{314C0E9C-4D35-4B8A-9F69-65527BF4B478}" srcOrd="0" destOrd="0" presId="urn:microsoft.com/office/officeart/2008/layout/HalfCircleOrganizationChart"/>
    <dgm:cxn modelId="{9E6C7894-FD6D-4D78-98C2-2B2126A4EA04}" srcId="{5C68D31D-D794-4584-AAD9-681387932FC9}" destId="{E1A02050-93F7-44A0-9765-567434B77B49}" srcOrd="2" destOrd="0" parTransId="{D30E53B7-E9ED-43DF-8653-408B9E32703A}" sibTransId="{C2387BCF-E1DC-4B44-A92C-88886F1D6304}"/>
    <dgm:cxn modelId="{B802DF00-9A00-4321-978B-0507572C343D}" type="presOf" srcId="{5C68D31D-D794-4584-AAD9-681387932FC9}" destId="{82F8E414-CB0A-413F-8EEB-6C39E9D62200}" srcOrd="1" destOrd="0" presId="urn:microsoft.com/office/officeart/2008/layout/HalfCircleOrganizationChart"/>
    <dgm:cxn modelId="{70A404BA-58C2-46EC-A789-7588BBAE3135}" srcId="{5C68D31D-D794-4584-AAD9-681387932FC9}" destId="{ED9DAE5E-4A20-453B-84B0-DBE3EF764CDE}" srcOrd="0" destOrd="0" parTransId="{83A0E94B-6BDA-4E85-8E8C-06687FF05035}" sibTransId="{BE28BA50-914F-4A13-8581-B5B4F5DB57FB}"/>
    <dgm:cxn modelId="{C5FDB7E1-3C66-4145-83A5-4B9E9B1D1181}" type="presOf" srcId="{D30E53B7-E9ED-43DF-8653-408B9E32703A}" destId="{84D26B16-A4A0-4FF0-96BD-9FF08A70B065}" srcOrd="0" destOrd="0" presId="urn:microsoft.com/office/officeart/2008/layout/HalfCircleOrganizationChart"/>
    <dgm:cxn modelId="{4F1A0D99-AB83-45D7-888E-C46534DCF32E}" type="presOf" srcId="{5C68D31D-D794-4584-AAD9-681387932FC9}" destId="{F9AD6C58-8C5E-4C16-802E-0DB989552C2A}" srcOrd="0" destOrd="0" presId="urn:microsoft.com/office/officeart/2008/layout/HalfCircleOrganizationChart"/>
    <dgm:cxn modelId="{C1F26766-F660-47C0-B59A-E210EA24E752}" type="presOf" srcId="{094959BF-D1CA-4CB1-A847-4C954B6B049D}" destId="{37B5A318-B4AE-4B1C-8AE6-FB58B24CE91F}" srcOrd="0" destOrd="0" presId="urn:microsoft.com/office/officeart/2008/layout/HalfCircleOrganizationChart"/>
    <dgm:cxn modelId="{B6F2F44B-B920-49DE-A22F-E6220258203E}" srcId="{5C68D31D-D794-4584-AAD9-681387932FC9}" destId="{718B9F31-F9A5-4871-BA8C-180D886384C5}" srcOrd="1" destOrd="0" parTransId="{01EFD7B1-200B-4076-8DDF-518E765168EC}" sibTransId="{F20B61AC-062F-488F-924B-B8075D21847F}"/>
    <dgm:cxn modelId="{CBF3A45F-1F31-4C85-923E-E0A4D1C1CEB8}" type="presOf" srcId="{83A0E94B-6BDA-4E85-8E8C-06687FF05035}" destId="{BDEA97EE-F5AF-47EF-ACD0-31B746A06650}" srcOrd="0" destOrd="0" presId="urn:microsoft.com/office/officeart/2008/layout/HalfCircleOrganizationChart"/>
    <dgm:cxn modelId="{C3FDB4C5-9AB5-4488-8D7F-330F47D31FFA}" type="presOf" srcId="{094959BF-D1CA-4CB1-A847-4C954B6B049D}" destId="{C16A0798-DC8E-45D5-9742-59BC567F64A4}" srcOrd="1" destOrd="0" presId="urn:microsoft.com/office/officeart/2008/layout/HalfCircleOrganizationChart"/>
    <dgm:cxn modelId="{4DD33808-3377-4B8B-B746-CE83DAAF38EF}" type="presOf" srcId="{ED9DAE5E-4A20-453B-84B0-DBE3EF764CDE}" destId="{61E8EE93-AB9D-4AEE-A19E-4A3FCC7B9520}" srcOrd="0" destOrd="0" presId="urn:microsoft.com/office/officeart/2008/layout/HalfCircleOrganizationChart"/>
    <dgm:cxn modelId="{66D3F6BF-39B8-4D45-8D36-179F1A5FE73E}" srcId="{5C68D31D-D794-4584-AAD9-681387932FC9}" destId="{094959BF-D1CA-4CB1-A847-4C954B6B049D}" srcOrd="3" destOrd="0" parTransId="{CB4F7102-CBAB-4242-8074-B2D7DC726A78}" sibTransId="{89A3C2D9-1E92-49A0-90AB-B8F651E2FB14}"/>
    <dgm:cxn modelId="{098ADEEA-7CA3-466F-A15B-A5084906D5F7}" type="presOf" srcId="{718B9F31-F9A5-4871-BA8C-180D886384C5}" destId="{E0F9921E-A482-44C5-B3D4-CD361903A36B}" srcOrd="1" destOrd="0" presId="urn:microsoft.com/office/officeart/2008/layout/HalfCircleOrganizationChart"/>
    <dgm:cxn modelId="{9D65CFF5-6EB8-4811-8A2C-DAB55AEEAE22}" type="presParOf" srcId="{BE971386-D1A2-4967-9FF9-2C8921344E1F}" destId="{C41955B7-3FA1-4BB4-BF7F-BAE8F524D213}" srcOrd="0" destOrd="0" presId="urn:microsoft.com/office/officeart/2008/layout/HalfCircleOrganizationChart"/>
    <dgm:cxn modelId="{48EE01DB-3D29-44A7-B48D-FAE387E8BF25}" type="presParOf" srcId="{C41955B7-3FA1-4BB4-BF7F-BAE8F524D213}" destId="{37A4FF2C-3BE8-4235-9E40-E16C91D14F15}" srcOrd="0" destOrd="0" presId="urn:microsoft.com/office/officeart/2008/layout/HalfCircleOrganizationChart"/>
    <dgm:cxn modelId="{EF8E170B-13FB-40F4-BC69-56947B709503}" type="presParOf" srcId="{37A4FF2C-3BE8-4235-9E40-E16C91D14F15}" destId="{F9AD6C58-8C5E-4C16-802E-0DB989552C2A}" srcOrd="0" destOrd="0" presId="urn:microsoft.com/office/officeart/2008/layout/HalfCircleOrganizationChart"/>
    <dgm:cxn modelId="{072E772F-6647-4440-AF38-51731221139F}" type="presParOf" srcId="{37A4FF2C-3BE8-4235-9E40-E16C91D14F15}" destId="{1884AB51-EAA7-4B5A-9A71-40576727730E}" srcOrd="1" destOrd="0" presId="urn:microsoft.com/office/officeart/2008/layout/HalfCircleOrganizationChart"/>
    <dgm:cxn modelId="{9B1D25BC-4816-4226-9442-324163EDAB5D}" type="presParOf" srcId="{37A4FF2C-3BE8-4235-9E40-E16C91D14F15}" destId="{9FA6152B-D42C-425F-BEC7-6E1E142FFDBF}" srcOrd="2" destOrd="0" presId="urn:microsoft.com/office/officeart/2008/layout/HalfCircleOrganizationChart"/>
    <dgm:cxn modelId="{DF2B3A15-9D48-4AEE-95FC-6F8CA048B666}" type="presParOf" srcId="{37A4FF2C-3BE8-4235-9E40-E16C91D14F15}" destId="{82F8E414-CB0A-413F-8EEB-6C39E9D62200}" srcOrd="3" destOrd="0" presId="urn:microsoft.com/office/officeart/2008/layout/HalfCircleOrganizationChart"/>
    <dgm:cxn modelId="{27BD1721-4CCC-4CEA-A4C2-DEAF15516CA8}" type="presParOf" srcId="{C41955B7-3FA1-4BB4-BF7F-BAE8F524D213}" destId="{E1AC5A51-D34B-48EE-B433-262FE42F147D}" srcOrd="1" destOrd="0" presId="urn:microsoft.com/office/officeart/2008/layout/HalfCircleOrganizationChart"/>
    <dgm:cxn modelId="{713EE120-D5F5-402A-A74E-F30DCEC57EFE}" type="presParOf" srcId="{E1AC5A51-D34B-48EE-B433-262FE42F147D}" destId="{442AE7D3-8298-40BF-B273-369F6E9F66C1}" srcOrd="0" destOrd="0" presId="urn:microsoft.com/office/officeart/2008/layout/HalfCircleOrganizationChart"/>
    <dgm:cxn modelId="{11999040-3E49-4F62-97F4-67AD429F72E2}" type="presParOf" srcId="{E1AC5A51-D34B-48EE-B433-262FE42F147D}" destId="{58DC28D6-65B1-48DD-AABA-CDD9FB36B7C4}" srcOrd="1" destOrd="0" presId="urn:microsoft.com/office/officeart/2008/layout/HalfCircleOrganizationChart"/>
    <dgm:cxn modelId="{23295ED2-7CCE-49BA-BE49-456D6CB11651}" type="presParOf" srcId="{58DC28D6-65B1-48DD-AABA-CDD9FB36B7C4}" destId="{7D025B7C-ADB5-44C8-A1D5-9CA3BBA526AE}" srcOrd="0" destOrd="0" presId="urn:microsoft.com/office/officeart/2008/layout/HalfCircleOrganizationChart"/>
    <dgm:cxn modelId="{7FB048D8-75FE-44A3-9C05-274C300BBA4F}" type="presParOf" srcId="{7D025B7C-ADB5-44C8-A1D5-9CA3BBA526AE}" destId="{848B738E-BE1F-4F87-A5DE-4616FC0708CD}" srcOrd="0" destOrd="0" presId="urn:microsoft.com/office/officeart/2008/layout/HalfCircleOrganizationChart"/>
    <dgm:cxn modelId="{A1CA46E0-1A85-4129-B6F4-3B2D538B6820}" type="presParOf" srcId="{7D025B7C-ADB5-44C8-A1D5-9CA3BBA526AE}" destId="{FBBE9783-138C-4F98-8C28-1A9963D58EAC}" srcOrd="1" destOrd="0" presId="urn:microsoft.com/office/officeart/2008/layout/HalfCircleOrganizationChart"/>
    <dgm:cxn modelId="{95A07A20-1C00-48E0-900D-FEA7F302853F}" type="presParOf" srcId="{7D025B7C-ADB5-44C8-A1D5-9CA3BBA526AE}" destId="{E8EDDAB4-A11A-4546-A05B-BBDC02B84320}" srcOrd="2" destOrd="0" presId="urn:microsoft.com/office/officeart/2008/layout/HalfCircleOrganizationChart"/>
    <dgm:cxn modelId="{11814422-E77A-47BC-87B6-D7981E0AE8B5}" type="presParOf" srcId="{7D025B7C-ADB5-44C8-A1D5-9CA3BBA526AE}" destId="{E0F9921E-A482-44C5-B3D4-CD361903A36B}" srcOrd="3" destOrd="0" presId="urn:microsoft.com/office/officeart/2008/layout/HalfCircleOrganizationChart"/>
    <dgm:cxn modelId="{CF22EC3A-C5D0-4143-8391-1126B29B4703}" type="presParOf" srcId="{58DC28D6-65B1-48DD-AABA-CDD9FB36B7C4}" destId="{217AF617-1FA6-4BE1-83AD-7CCEBDFC5E06}" srcOrd="1" destOrd="0" presId="urn:microsoft.com/office/officeart/2008/layout/HalfCircleOrganizationChart"/>
    <dgm:cxn modelId="{96E7A6AC-06BB-46DD-87A4-295AA2049BF5}" type="presParOf" srcId="{58DC28D6-65B1-48DD-AABA-CDD9FB36B7C4}" destId="{EC90228E-A64F-458D-85ED-C8079CCDF08E}" srcOrd="2" destOrd="0" presId="urn:microsoft.com/office/officeart/2008/layout/HalfCircleOrganizationChart"/>
    <dgm:cxn modelId="{0778048B-66A0-4ADB-A0EB-2FFE3D95DBAC}" type="presParOf" srcId="{E1AC5A51-D34B-48EE-B433-262FE42F147D}" destId="{84D26B16-A4A0-4FF0-96BD-9FF08A70B065}" srcOrd="2" destOrd="0" presId="urn:microsoft.com/office/officeart/2008/layout/HalfCircleOrganizationChart"/>
    <dgm:cxn modelId="{30E14B72-E0EC-4019-975C-EC58232FDCD4}" type="presParOf" srcId="{E1AC5A51-D34B-48EE-B433-262FE42F147D}" destId="{E255513C-EA31-4CB2-847D-9AB62B2658B5}" srcOrd="3" destOrd="0" presId="urn:microsoft.com/office/officeart/2008/layout/HalfCircleOrganizationChart"/>
    <dgm:cxn modelId="{A183C6E4-77F3-4CF2-82AC-740CD709D08E}" type="presParOf" srcId="{E255513C-EA31-4CB2-847D-9AB62B2658B5}" destId="{BE8D4F45-7F68-44E9-9F00-0BFCAF16E342}" srcOrd="0" destOrd="0" presId="urn:microsoft.com/office/officeart/2008/layout/HalfCircleOrganizationChart"/>
    <dgm:cxn modelId="{8CAEC499-8978-4B69-8689-2A1D56AB2E1F}" type="presParOf" srcId="{BE8D4F45-7F68-44E9-9F00-0BFCAF16E342}" destId="{F257AB5E-69F3-4E98-A5CE-EAE6339E1EBE}" srcOrd="0" destOrd="0" presId="urn:microsoft.com/office/officeart/2008/layout/HalfCircleOrganizationChart"/>
    <dgm:cxn modelId="{14FED06A-0AA5-49E1-8645-FBB0270AE51A}" type="presParOf" srcId="{BE8D4F45-7F68-44E9-9F00-0BFCAF16E342}" destId="{A47FB13E-217C-42B8-802F-F9866CBF7E14}" srcOrd="1" destOrd="0" presId="urn:microsoft.com/office/officeart/2008/layout/HalfCircleOrganizationChart"/>
    <dgm:cxn modelId="{02AD3A6A-80D8-43ED-9CBC-C1098BD139E6}" type="presParOf" srcId="{BE8D4F45-7F68-44E9-9F00-0BFCAF16E342}" destId="{69603B1B-5A8E-4E5F-A96A-FE5826E2AAD9}" srcOrd="2" destOrd="0" presId="urn:microsoft.com/office/officeart/2008/layout/HalfCircleOrganizationChart"/>
    <dgm:cxn modelId="{2FC0F203-71CB-4EE6-B7BA-747DA259A5BE}" type="presParOf" srcId="{BE8D4F45-7F68-44E9-9F00-0BFCAF16E342}" destId="{A0E296DF-96F2-45EC-A55D-32E6C3DB8439}" srcOrd="3" destOrd="0" presId="urn:microsoft.com/office/officeart/2008/layout/HalfCircleOrganizationChart"/>
    <dgm:cxn modelId="{92E065BF-E7E1-49EC-99AC-65279C7B15D1}" type="presParOf" srcId="{E255513C-EA31-4CB2-847D-9AB62B2658B5}" destId="{A5765B3E-B004-4CD5-8D81-6C2C1E42A4EE}" srcOrd="1" destOrd="0" presId="urn:microsoft.com/office/officeart/2008/layout/HalfCircleOrganizationChart"/>
    <dgm:cxn modelId="{8A19E140-294D-48A1-9311-D94A55261BE3}" type="presParOf" srcId="{E255513C-EA31-4CB2-847D-9AB62B2658B5}" destId="{E26A3766-6FCF-4AC8-9284-62C80339FA63}" srcOrd="2" destOrd="0" presId="urn:microsoft.com/office/officeart/2008/layout/HalfCircleOrganizationChart"/>
    <dgm:cxn modelId="{504108E4-D91C-4A8A-A4A7-D0ED5D7CAA99}" type="presParOf" srcId="{E1AC5A51-D34B-48EE-B433-262FE42F147D}" destId="{314C0E9C-4D35-4B8A-9F69-65527BF4B478}" srcOrd="4" destOrd="0" presId="urn:microsoft.com/office/officeart/2008/layout/HalfCircleOrganizationChart"/>
    <dgm:cxn modelId="{DDB7F7F2-3B82-4BFD-A55B-C2905037A798}" type="presParOf" srcId="{E1AC5A51-D34B-48EE-B433-262FE42F147D}" destId="{6602F204-0E71-4985-9D00-7841ED6AF685}" srcOrd="5" destOrd="0" presId="urn:microsoft.com/office/officeart/2008/layout/HalfCircleOrganizationChart"/>
    <dgm:cxn modelId="{D7D09467-CADB-4D00-BEEE-05C1D679F860}" type="presParOf" srcId="{6602F204-0E71-4985-9D00-7841ED6AF685}" destId="{A55CCF76-98C0-4566-9529-B3615D172864}" srcOrd="0" destOrd="0" presId="urn:microsoft.com/office/officeart/2008/layout/HalfCircleOrganizationChart"/>
    <dgm:cxn modelId="{77455D87-AF41-4AC3-84CF-DF62F3DCB4B6}" type="presParOf" srcId="{A55CCF76-98C0-4566-9529-B3615D172864}" destId="{37B5A318-B4AE-4B1C-8AE6-FB58B24CE91F}" srcOrd="0" destOrd="0" presId="urn:microsoft.com/office/officeart/2008/layout/HalfCircleOrganizationChart"/>
    <dgm:cxn modelId="{ADBE5B27-3A4A-4165-A1E2-5CA653C2FC25}" type="presParOf" srcId="{A55CCF76-98C0-4566-9529-B3615D172864}" destId="{B09DAD9B-6D6D-42FB-B3EB-381ACDBA1CEF}" srcOrd="1" destOrd="0" presId="urn:microsoft.com/office/officeart/2008/layout/HalfCircleOrganizationChart"/>
    <dgm:cxn modelId="{CC2B0218-6598-48C2-92C0-EAD053ADA6D8}" type="presParOf" srcId="{A55CCF76-98C0-4566-9529-B3615D172864}" destId="{D47B5CDC-5741-44EF-AE72-5BFEE929B92E}" srcOrd="2" destOrd="0" presId="urn:microsoft.com/office/officeart/2008/layout/HalfCircleOrganizationChart"/>
    <dgm:cxn modelId="{E2745A5B-54A0-4E08-A375-D500B1B4AB84}" type="presParOf" srcId="{A55CCF76-98C0-4566-9529-B3615D172864}" destId="{C16A0798-DC8E-45D5-9742-59BC567F64A4}" srcOrd="3" destOrd="0" presId="urn:microsoft.com/office/officeart/2008/layout/HalfCircleOrganizationChart"/>
    <dgm:cxn modelId="{0FA6FEC0-FBA4-4455-852A-54C0E240DCCD}" type="presParOf" srcId="{6602F204-0E71-4985-9D00-7841ED6AF685}" destId="{26E68D95-CBDA-4368-8F9C-B3CAB27F695A}" srcOrd="1" destOrd="0" presId="urn:microsoft.com/office/officeart/2008/layout/HalfCircleOrganizationChart"/>
    <dgm:cxn modelId="{DA5371D6-AB6F-4689-8674-CEA16C771F26}" type="presParOf" srcId="{6602F204-0E71-4985-9D00-7841ED6AF685}" destId="{3235F2DB-187B-4612-877F-427CD974CC1E}" srcOrd="2" destOrd="0" presId="urn:microsoft.com/office/officeart/2008/layout/HalfCircleOrganizationChart"/>
    <dgm:cxn modelId="{906FB0D4-1F7D-4991-AAD8-980477AC81F5}" type="presParOf" srcId="{C41955B7-3FA1-4BB4-BF7F-BAE8F524D213}" destId="{1B111E5F-C26C-4FFE-967F-2C971683A62F}" srcOrd="2" destOrd="0" presId="urn:microsoft.com/office/officeart/2008/layout/HalfCircleOrganizationChart"/>
    <dgm:cxn modelId="{CAA5DD0B-986D-4B9E-B966-6B173E4A08B6}" type="presParOf" srcId="{1B111E5F-C26C-4FFE-967F-2C971683A62F}" destId="{BDEA97EE-F5AF-47EF-ACD0-31B746A06650}" srcOrd="0" destOrd="0" presId="urn:microsoft.com/office/officeart/2008/layout/HalfCircleOrganizationChart"/>
    <dgm:cxn modelId="{522F8890-BA8B-4C56-B471-603E7C43FF34}" type="presParOf" srcId="{1B111E5F-C26C-4FFE-967F-2C971683A62F}" destId="{E83AC40C-4CC7-43B2-B1BA-35890E6D324D}" srcOrd="1" destOrd="0" presId="urn:microsoft.com/office/officeart/2008/layout/HalfCircleOrganizationChart"/>
    <dgm:cxn modelId="{BFCA5631-102C-4438-9D21-1D4207CCB7E1}" type="presParOf" srcId="{E83AC40C-4CC7-43B2-B1BA-35890E6D324D}" destId="{63299E5D-F3FF-4E2D-8337-C1540E342CF4}" srcOrd="0" destOrd="0" presId="urn:microsoft.com/office/officeart/2008/layout/HalfCircleOrganizationChart"/>
    <dgm:cxn modelId="{2E8CB1F2-5BA8-4A94-B030-F1000781ABDB}" type="presParOf" srcId="{63299E5D-F3FF-4E2D-8337-C1540E342CF4}" destId="{61E8EE93-AB9D-4AEE-A19E-4A3FCC7B9520}" srcOrd="0" destOrd="0" presId="urn:microsoft.com/office/officeart/2008/layout/HalfCircleOrganizationChart"/>
    <dgm:cxn modelId="{430E0AAC-F273-4549-B11B-9A4E74834792}" type="presParOf" srcId="{63299E5D-F3FF-4E2D-8337-C1540E342CF4}" destId="{A3221EEA-6BF4-4CC0-88D0-021B55186914}" srcOrd="1" destOrd="0" presId="urn:microsoft.com/office/officeart/2008/layout/HalfCircleOrganizationChart"/>
    <dgm:cxn modelId="{ECEB8088-FCED-423A-84A9-BC7079C4C8DC}" type="presParOf" srcId="{63299E5D-F3FF-4E2D-8337-C1540E342CF4}" destId="{2A2568BC-2F56-4DAB-948C-695E4C9CD5CF}" srcOrd="2" destOrd="0" presId="urn:microsoft.com/office/officeart/2008/layout/HalfCircleOrganizationChart"/>
    <dgm:cxn modelId="{533D4354-35C9-495D-B757-4346E6AA6332}" type="presParOf" srcId="{63299E5D-F3FF-4E2D-8337-C1540E342CF4}" destId="{D0F73C30-6173-4EFC-9AC6-44222B8ABBDF}" srcOrd="3" destOrd="0" presId="urn:microsoft.com/office/officeart/2008/layout/HalfCircleOrganizationChart"/>
    <dgm:cxn modelId="{90DC7435-AF52-4715-A073-E6F5FBB8B1E2}" type="presParOf" srcId="{E83AC40C-4CC7-43B2-B1BA-35890E6D324D}" destId="{14B31791-B9E6-429E-A1AD-004E64B57C8A}" srcOrd="1" destOrd="0" presId="urn:microsoft.com/office/officeart/2008/layout/HalfCircleOrganizationChart"/>
    <dgm:cxn modelId="{9D7B3CDC-E043-4DB3-A36C-FBAA3DB746AE}" type="presParOf" srcId="{E83AC40C-4CC7-43B2-B1BA-35890E6D324D}" destId="{FC880D9B-659F-4129-B1F3-FBEBE4AA345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77D95-9723-4544-929A-D9EA7E3FC875}">
      <dsp:nvSpPr>
        <dsp:cNvPr id="0" name=""/>
        <dsp:cNvSpPr/>
      </dsp:nvSpPr>
      <dsp:spPr>
        <a:xfrm>
          <a:off x="287082" y="313627"/>
          <a:ext cx="2538623" cy="65424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Times New Roman" pitchFamily="18" charset="0"/>
              <a:cs typeface="Times New Roman" pitchFamily="18" charset="0"/>
            </a:rPr>
            <a:t>XX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век</a:t>
          </a:r>
          <a:r>
            <a:rPr lang="en-US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6244" y="332789"/>
        <a:ext cx="2500299" cy="615917"/>
      </dsp:txXfrm>
    </dsp:sp>
    <dsp:sp modelId="{1CC5924D-38AE-4888-816D-466D5F294170}">
      <dsp:nvSpPr>
        <dsp:cNvPr id="0" name=""/>
        <dsp:cNvSpPr/>
      </dsp:nvSpPr>
      <dsp:spPr>
        <a:xfrm>
          <a:off x="3445757" y="39475"/>
          <a:ext cx="4235312" cy="843215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2846241"/>
            <a:satOff val="-7405"/>
            <a:lumOff val="-707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2846241"/>
              <a:satOff val="-7405"/>
              <a:lumOff val="-7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>
              <a:latin typeface="Times New Roman" pitchFamily="18" charset="0"/>
              <a:cs typeface="Times New Roman" pitchFamily="18" charset="0"/>
            </a:rPr>
            <a:t>Нобелевские премии </a:t>
          </a:r>
          <a:r>
            <a:rPr lang="ru-RU" sz="2400" b="1" i="1" kern="1200" dirty="0" err="1">
              <a:latin typeface="Times New Roman" pitchFamily="18" charset="0"/>
              <a:cs typeface="Times New Roman" pitchFamily="18" charset="0"/>
            </a:rPr>
            <a:t>неоинституционалистам</a:t>
          </a:r>
          <a:r>
            <a:rPr lang="en-US" sz="2400" b="1" i="1" kern="1200" dirty="0">
              <a:latin typeface="Times New Roman" pitchFamily="18" charset="0"/>
              <a:cs typeface="Times New Roman" pitchFamily="18" charset="0"/>
            </a:rPr>
            <a:t>:</a:t>
          </a:r>
          <a:endParaRPr lang="ru-RU" sz="24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0454" y="64172"/>
        <a:ext cx="4185918" cy="793821"/>
      </dsp:txXfrm>
    </dsp:sp>
    <dsp:sp modelId="{5107F66F-0429-432F-B448-CA49460B698A}">
      <dsp:nvSpPr>
        <dsp:cNvPr id="0" name=""/>
        <dsp:cNvSpPr/>
      </dsp:nvSpPr>
      <dsp:spPr>
        <a:xfrm>
          <a:off x="3636924" y="4930118"/>
          <a:ext cx="863054" cy="863054"/>
        </a:xfrm>
        <a:prstGeom prst="triangle">
          <a:avLst/>
        </a:prstGeom>
        <a:solidFill>
          <a:schemeClr val="accent5">
            <a:tint val="40000"/>
            <a:alpha val="90000"/>
            <a:hueOff val="5692481"/>
            <a:satOff val="-14809"/>
            <a:lumOff val="-1413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5692481"/>
              <a:satOff val="-14809"/>
              <a:lumOff val="-14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1A1B4-8CF8-4EEA-80ED-88BE872B22D7}">
      <dsp:nvSpPr>
        <dsp:cNvPr id="0" name=""/>
        <dsp:cNvSpPr/>
      </dsp:nvSpPr>
      <dsp:spPr>
        <a:xfrm rot="240000">
          <a:off x="834116" y="4515230"/>
          <a:ext cx="6468670" cy="452333"/>
        </a:xfrm>
        <a:prstGeom prst="rect">
          <a:avLst/>
        </a:prstGeom>
        <a:solidFill>
          <a:schemeClr val="accent5">
            <a:tint val="40000"/>
            <a:alpha val="90000"/>
            <a:hueOff val="8538722"/>
            <a:satOff val="-22214"/>
            <a:lumOff val="-212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8538722"/>
              <a:satOff val="-22214"/>
              <a:lumOff val="-21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FA31E8-C0DD-4F40-89BA-0A6B0D087974}">
      <dsp:nvSpPr>
        <dsp:cNvPr id="0" name=""/>
        <dsp:cNvSpPr/>
      </dsp:nvSpPr>
      <dsp:spPr>
        <a:xfrm rot="240000">
          <a:off x="3774659" y="3498430"/>
          <a:ext cx="3785313" cy="98494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1986, Д. Бьюкенену, Теория общественного выбора 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22740" y="3546511"/>
        <a:ext cx="3689151" cy="888785"/>
      </dsp:txXfrm>
    </dsp:sp>
    <dsp:sp modelId="{6A6E446E-98ED-47E8-9F50-BDCD03AFC6F7}">
      <dsp:nvSpPr>
        <dsp:cNvPr id="0" name=""/>
        <dsp:cNvSpPr/>
      </dsp:nvSpPr>
      <dsp:spPr>
        <a:xfrm rot="240000">
          <a:off x="3833710" y="2459244"/>
          <a:ext cx="3671620" cy="973828"/>
        </a:xfrm>
        <a:prstGeom prst="roundRect">
          <a:avLst/>
        </a:prstGeom>
        <a:solidFill>
          <a:schemeClr val="accent5">
            <a:hueOff val="2042989"/>
            <a:satOff val="1394"/>
            <a:lumOff val="-39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1993, Д.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Норту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"Институциональные изменения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рамки анализа"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81248" y="2506782"/>
        <a:ext cx="3576544" cy="878752"/>
      </dsp:txXfrm>
    </dsp:sp>
    <dsp:sp modelId="{A16E6274-8BED-4C7A-863F-09DD6AE62A79}">
      <dsp:nvSpPr>
        <dsp:cNvPr id="0" name=""/>
        <dsp:cNvSpPr/>
      </dsp:nvSpPr>
      <dsp:spPr>
        <a:xfrm rot="240000">
          <a:off x="3979785" y="1354618"/>
          <a:ext cx="3656115" cy="994436"/>
        </a:xfrm>
        <a:prstGeom prst="roundRect">
          <a:avLst/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1943, 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М. Алле, 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«В поисках экономической дисциплины»,  "Экономика 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как наука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"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28329" y="1403162"/>
        <a:ext cx="3559027" cy="897348"/>
      </dsp:txXfrm>
    </dsp:sp>
    <dsp:sp modelId="{632CC597-292E-40BE-8C9D-50997985085C}">
      <dsp:nvSpPr>
        <dsp:cNvPr id="0" name=""/>
        <dsp:cNvSpPr/>
      </dsp:nvSpPr>
      <dsp:spPr>
        <a:xfrm rot="240000">
          <a:off x="230731" y="3201046"/>
          <a:ext cx="3422252" cy="1020247"/>
        </a:xfrm>
        <a:prstGeom prst="roundRect">
          <a:avLst/>
        </a:prstGeom>
        <a:solidFill>
          <a:schemeClr val="accent5">
            <a:hueOff val="6128967"/>
            <a:satOff val="4183"/>
            <a:lumOff val="-117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1991, Р.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Коузу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"Природа фирмы", "Проблема социальных издержек"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0535" y="3250850"/>
        <a:ext cx="3322644" cy="920639"/>
      </dsp:txXfrm>
    </dsp:sp>
    <dsp:sp modelId="{98149F1B-5341-4F45-884C-B7064188446F}">
      <dsp:nvSpPr>
        <dsp:cNvPr id="0" name=""/>
        <dsp:cNvSpPr/>
      </dsp:nvSpPr>
      <dsp:spPr>
        <a:xfrm rot="240000">
          <a:off x="148724" y="2058120"/>
          <a:ext cx="3390984" cy="1053263"/>
        </a:xfrm>
        <a:prstGeom prst="roundRect">
          <a:avLst/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200140" y="2109536"/>
        <a:ext cx="3288152" cy="9504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E12BA-EC2F-4187-A031-867E35738FA7}">
      <dsp:nvSpPr>
        <dsp:cNvPr id="0" name=""/>
        <dsp:cNvSpPr/>
      </dsp:nvSpPr>
      <dsp:spPr>
        <a:xfrm>
          <a:off x="0" y="4253987"/>
          <a:ext cx="8291512" cy="139592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Подвергаются воздействию со стороны</a:t>
          </a:r>
          <a:r>
            <a:rPr lang="en-US" sz="2400" kern="1200" dirty="0">
              <a:latin typeface="Times New Roman" pitchFamily="18" charset="0"/>
              <a:cs typeface="Times New Roman" pitchFamily="18" charset="0"/>
            </a:rPr>
            <a:t>: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253987"/>
        <a:ext cx="8291512" cy="753799"/>
      </dsp:txXfrm>
    </dsp:sp>
    <dsp:sp modelId="{99CF0580-78B6-4A49-A7F3-2A0DDBDF176E}">
      <dsp:nvSpPr>
        <dsp:cNvPr id="0" name=""/>
        <dsp:cNvSpPr/>
      </dsp:nvSpPr>
      <dsp:spPr>
        <a:xfrm>
          <a:off x="0" y="4978869"/>
          <a:ext cx="4145756" cy="64212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Ф о р м   ж и з н 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978869"/>
        <a:ext cx="4145756" cy="642125"/>
      </dsp:txXfrm>
    </dsp:sp>
    <dsp:sp modelId="{EFD40E5E-5F95-406F-9AD0-8E46C7FF74AF}">
      <dsp:nvSpPr>
        <dsp:cNvPr id="0" name=""/>
        <dsp:cNvSpPr/>
      </dsp:nvSpPr>
      <dsp:spPr>
        <a:xfrm>
          <a:off x="4145756" y="4978869"/>
          <a:ext cx="4145756" cy="642125"/>
        </a:xfrm>
        <a:prstGeom prst="rect">
          <a:avLst/>
        </a:prstGeom>
        <a:solidFill>
          <a:schemeClr val="accent5">
            <a:tint val="40000"/>
            <a:alpha val="90000"/>
            <a:hueOff val="1707744"/>
            <a:satOff val="-4443"/>
            <a:lumOff val="-424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Ф о р м   ж и з н 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45756" y="4978869"/>
        <a:ext cx="4145756" cy="642125"/>
      </dsp:txXfrm>
    </dsp:sp>
    <dsp:sp modelId="{175333B5-D94F-41D8-9FE5-3D5855E6F336}">
      <dsp:nvSpPr>
        <dsp:cNvPr id="0" name=""/>
        <dsp:cNvSpPr/>
      </dsp:nvSpPr>
      <dsp:spPr>
        <a:xfrm rot="10800000">
          <a:off x="0" y="2126993"/>
          <a:ext cx="8291512" cy="2146933"/>
        </a:xfrm>
        <a:prstGeom prst="upArrowCallout">
          <a:avLst/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latin typeface="Times New Roman" pitchFamily="18" charset="0"/>
              <a:cs typeface="Times New Roman" pitchFamily="18" charset="0"/>
            </a:rPr>
            <a:t>Форма жизни (в её пределах совершаются)</a:t>
          </a:r>
          <a:r>
            <a:rPr lang="en-US" sz="3200" kern="1200" dirty="0">
              <a:latin typeface="Times New Roman" pitchFamily="18" charset="0"/>
              <a:cs typeface="Times New Roman" pitchFamily="18" charset="0"/>
            </a:rPr>
            <a:t>: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0" y="2126993"/>
        <a:ext cx="8291512" cy="753573"/>
      </dsp:txXfrm>
    </dsp:sp>
    <dsp:sp modelId="{2956A9BD-32C6-4826-8ADE-9FF4A496D899}">
      <dsp:nvSpPr>
        <dsp:cNvPr id="0" name=""/>
        <dsp:cNvSpPr/>
      </dsp:nvSpPr>
      <dsp:spPr>
        <a:xfrm>
          <a:off x="0" y="2880567"/>
          <a:ext cx="4145756" cy="641933"/>
        </a:xfrm>
        <a:prstGeom prst="rect">
          <a:avLst/>
        </a:prstGeom>
        <a:solidFill>
          <a:schemeClr val="accent5">
            <a:tint val="40000"/>
            <a:alpha val="90000"/>
            <a:hueOff val="3415489"/>
            <a:satOff val="-8886"/>
            <a:lumOff val="-848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 р о ц е с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с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ы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880567"/>
        <a:ext cx="4145756" cy="641933"/>
      </dsp:txXfrm>
    </dsp:sp>
    <dsp:sp modelId="{C54C6993-3012-4F47-8799-F95D650E8582}">
      <dsp:nvSpPr>
        <dsp:cNvPr id="0" name=""/>
        <dsp:cNvSpPr/>
      </dsp:nvSpPr>
      <dsp:spPr>
        <a:xfrm>
          <a:off x="4145756" y="2880567"/>
          <a:ext cx="4145756" cy="641933"/>
        </a:xfrm>
        <a:prstGeom prst="rect">
          <a:avLst/>
        </a:prstGeom>
        <a:solidFill>
          <a:schemeClr val="accent5">
            <a:tint val="40000"/>
            <a:alpha val="90000"/>
            <a:hueOff val="5123233"/>
            <a:satOff val="-13328"/>
            <a:lumOff val="-1272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 р о ц е с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с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ы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45756" y="2880567"/>
        <a:ext cx="4145756" cy="641933"/>
      </dsp:txXfrm>
    </dsp:sp>
    <dsp:sp modelId="{257061E0-28DA-42D4-8C42-04D281BDE28E}">
      <dsp:nvSpPr>
        <dsp:cNvPr id="0" name=""/>
        <dsp:cNvSpPr/>
      </dsp:nvSpPr>
      <dsp:spPr>
        <a:xfrm rot="10800000">
          <a:off x="0" y="11"/>
          <a:ext cx="8291512" cy="2146933"/>
        </a:xfrm>
        <a:prstGeom prst="upArrowCallout">
          <a:avLst/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Процесс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-10800000">
        <a:off x="0" y="11"/>
        <a:ext cx="8291512" cy="753573"/>
      </dsp:txXfrm>
    </dsp:sp>
    <dsp:sp modelId="{83F0D3A7-DFA4-4991-88F7-0399A792FE18}">
      <dsp:nvSpPr>
        <dsp:cNvPr id="0" name=""/>
        <dsp:cNvSpPr/>
      </dsp:nvSpPr>
      <dsp:spPr>
        <a:xfrm>
          <a:off x="0" y="754572"/>
          <a:ext cx="4145756" cy="641933"/>
        </a:xfrm>
        <a:prstGeom prst="rect">
          <a:avLst/>
        </a:prstGeom>
        <a:solidFill>
          <a:schemeClr val="accent5">
            <a:tint val="40000"/>
            <a:alpha val="90000"/>
            <a:hueOff val="6830977"/>
            <a:satOff val="-17771"/>
            <a:lumOff val="-1696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Н а ч а л о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54572"/>
        <a:ext cx="4145756" cy="641933"/>
      </dsp:txXfrm>
    </dsp:sp>
    <dsp:sp modelId="{8A5A0D97-0778-4F50-A84C-FDECB2592995}">
      <dsp:nvSpPr>
        <dsp:cNvPr id="0" name=""/>
        <dsp:cNvSpPr/>
      </dsp:nvSpPr>
      <dsp:spPr>
        <a:xfrm>
          <a:off x="4145755" y="720505"/>
          <a:ext cx="4145756" cy="641933"/>
        </a:xfrm>
        <a:prstGeom prst="rect">
          <a:avLst/>
        </a:prstGeom>
        <a:solidFill>
          <a:schemeClr val="accent5">
            <a:tint val="40000"/>
            <a:alpha val="90000"/>
            <a:hueOff val="8538722"/>
            <a:satOff val="-22214"/>
            <a:lumOff val="-212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К о н е ц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45755" y="720505"/>
        <a:ext cx="4145756" cy="6419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A97EE-F5AF-47EF-ACD0-31B746A06650}">
      <dsp:nvSpPr>
        <dsp:cNvPr id="0" name=""/>
        <dsp:cNvSpPr/>
      </dsp:nvSpPr>
      <dsp:spPr>
        <a:xfrm>
          <a:off x="3405815" y="1606052"/>
          <a:ext cx="806652" cy="583122"/>
        </a:xfrm>
        <a:custGeom>
          <a:avLst/>
          <a:gdLst/>
          <a:ahLst/>
          <a:cxnLst/>
          <a:rect l="0" t="0" r="0" b="0"/>
          <a:pathLst>
            <a:path>
              <a:moveTo>
                <a:pt x="806652" y="0"/>
              </a:moveTo>
              <a:lnTo>
                <a:pt x="806652" y="583122"/>
              </a:lnTo>
              <a:lnTo>
                <a:pt x="0" y="583122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C0E9C-4D35-4B8A-9F69-65527BF4B478}">
      <dsp:nvSpPr>
        <dsp:cNvPr id="0" name=""/>
        <dsp:cNvSpPr/>
      </dsp:nvSpPr>
      <dsp:spPr>
        <a:xfrm>
          <a:off x="4212468" y="1606052"/>
          <a:ext cx="2819027" cy="1788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149"/>
              </a:lnTo>
              <a:lnTo>
                <a:pt x="2819027" y="1584149"/>
              </a:lnTo>
              <a:lnTo>
                <a:pt x="2819027" y="1788242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26B16-A4A0-4FF0-96BD-9FF08A70B065}">
      <dsp:nvSpPr>
        <dsp:cNvPr id="0" name=""/>
        <dsp:cNvSpPr/>
      </dsp:nvSpPr>
      <dsp:spPr>
        <a:xfrm>
          <a:off x="4166748" y="1606052"/>
          <a:ext cx="91440" cy="17882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8242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AE7D3-8298-40BF-B273-369F6E9F66C1}">
      <dsp:nvSpPr>
        <dsp:cNvPr id="0" name=""/>
        <dsp:cNvSpPr/>
      </dsp:nvSpPr>
      <dsp:spPr>
        <a:xfrm>
          <a:off x="1393440" y="1606052"/>
          <a:ext cx="2819027" cy="1788242"/>
        </a:xfrm>
        <a:custGeom>
          <a:avLst/>
          <a:gdLst/>
          <a:ahLst/>
          <a:cxnLst/>
          <a:rect l="0" t="0" r="0" b="0"/>
          <a:pathLst>
            <a:path>
              <a:moveTo>
                <a:pt x="2819027" y="0"/>
              </a:moveTo>
              <a:lnTo>
                <a:pt x="2819027" y="1584149"/>
              </a:lnTo>
              <a:lnTo>
                <a:pt x="0" y="1584149"/>
              </a:lnTo>
              <a:lnTo>
                <a:pt x="0" y="1788242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4AB51-EAA7-4B5A-9A71-40576727730E}">
      <dsp:nvSpPr>
        <dsp:cNvPr id="0" name=""/>
        <dsp:cNvSpPr/>
      </dsp:nvSpPr>
      <dsp:spPr>
        <a:xfrm>
          <a:off x="2658242" y="2718"/>
          <a:ext cx="3108450" cy="160333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A6152B-D42C-425F-BEC7-6E1E142FFDBF}">
      <dsp:nvSpPr>
        <dsp:cNvPr id="0" name=""/>
        <dsp:cNvSpPr/>
      </dsp:nvSpPr>
      <dsp:spPr>
        <a:xfrm>
          <a:off x="2658242" y="2718"/>
          <a:ext cx="3108450" cy="160333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D6C58-8C5E-4C16-802E-0DB989552C2A}">
      <dsp:nvSpPr>
        <dsp:cNvPr id="0" name=""/>
        <dsp:cNvSpPr/>
      </dsp:nvSpPr>
      <dsp:spPr>
        <a:xfrm>
          <a:off x="1104017" y="291318"/>
          <a:ext cx="6216901" cy="102613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Times New Roman" pitchFamily="18" charset="0"/>
              <a:cs typeface="Times New Roman" pitchFamily="18" charset="0"/>
            </a:rPr>
            <a:t>В результате привитых государству ошибочных идей 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возможны три неблагоприятные следствия </a:t>
          </a:r>
          <a:r>
            <a:rPr lang="en-US" sz="2200" kern="1200" dirty="0">
              <a:latin typeface="Times New Roman" pitchFamily="18" charset="0"/>
              <a:cs typeface="Times New Roman" pitchFamily="18" charset="0"/>
            </a:rPr>
            <a:t>-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04017" y="291318"/>
        <a:ext cx="6216901" cy="1026133"/>
      </dsp:txXfrm>
    </dsp:sp>
    <dsp:sp modelId="{FBBE9783-138C-4F98-8C28-1A9963D58EAC}">
      <dsp:nvSpPr>
        <dsp:cNvPr id="0" name=""/>
        <dsp:cNvSpPr/>
      </dsp:nvSpPr>
      <dsp:spPr>
        <a:xfrm>
          <a:off x="907505" y="3394294"/>
          <a:ext cx="971870" cy="97187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DDAB4-A11A-4546-A05B-BBDC02B84320}">
      <dsp:nvSpPr>
        <dsp:cNvPr id="0" name=""/>
        <dsp:cNvSpPr/>
      </dsp:nvSpPr>
      <dsp:spPr>
        <a:xfrm>
          <a:off x="907505" y="3394294"/>
          <a:ext cx="971870" cy="97187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B738E-BE1F-4F87-A5DE-4616FC0708CD}">
      <dsp:nvSpPr>
        <dsp:cNvPr id="0" name=""/>
        <dsp:cNvSpPr/>
      </dsp:nvSpPr>
      <dsp:spPr>
        <a:xfrm>
          <a:off x="421569" y="3569231"/>
          <a:ext cx="1943741" cy="62199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Times New Roman" pitchFamily="18" charset="0"/>
              <a:cs typeface="Times New Roman" pitchFamily="18" charset="0"/>
            </a:rPr>
            <a:t>Идей</a:t>
          </a:r>
        </a:p>
      </dsp:txBody>
      <dsp:txXfrm>
        <a:off x="421569" y="3569231"/>
        <a:ext cx="1943741" cy="621997"/>
      </dsp:txXfrm>
    </dsp:sp>
    <dsp:sp modelId="{A47FB13E-217C-42B8-802F-F9866CBF7E14}">
      <dsp:nvSpPr>
        <dsp:cNvPr id="0" name=""/>
        <dsp:cNvSpPr/>
      </dsp:nvSpPr>
      <dsp:spPr>
        <a:xfrm>
          <a:off x="3492982" y="3394294"/>
          <a:ext cx="1438971" cy="106748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03B1B-5A8E-4E5F-A96A-FE5826E2AAD9}">
      <dsp:nvSpPr>
        <dsp:cNvPr id="0" name=""/>
        <dsp:cNvSpPr/>
      </dsp:nvSpPr>
      <dsp:spPr>
        <a:xfrm>
          <a:off x="3492982" y="3394294"/>
          <a:ext cx="1438971" cy="106748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7AB5E-69F3-4E98-A5CE-EAE6339E1EBE}">
      <dsp:nvSpPr>
        <dsp:cNvPr id="0" name=""/>
        <dsp:cNvSpPr/>
      </dsp:nvSpPr>
      <dsp:spPr>
        <a:xfrm>
          <a:off x="2773496" y="3586441"/>
          <a:ext cx="2877942" cy="68318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Times New Roman" pitchFamily="18" charset="0"/>
              <a:cs typeface="Times New Roman" pitchFamily="18" charset="0"/>
            </a:rPr>
            <a:t>Идей и государства</a:t>
          </a:r>
        </a:p>
      </dsp:txBody>
      <dsp:txXfrm>
        <a:off x="2773496" y="3586441"/>
        <a:ext cx="2877942" cy="683189"/>
      </dsp:txXfrm>
    </dsp:sp>
    <dsp:sp modelId="{B09DAD9B-6D6D-42FB-B3EB-381ACDBA1CEF}">
      <dsp:nvSpPr>
        <dsp:cNvPr id="0" name=""/>
        <dsp:cNvSpPr/>
      </dsp:nvSpPr>
      <dsp:spPr>
        <a:xfrm>
          <a:off x="6545560" y="3394294"/>
          <a:ext cx="971870" cy="97187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B5CDC-5741-44EF-AE72-5BFEE929B92E}">
      <dsp:nvSpPr>
        <dsp:cNvPr id="0" name=""/>
        <dsp:cNvSpPr/>
      </dsp:nvSpPr>
      <dsp:spPr>
        <a:xfrm>
          <a:off x="6545560" y="3394294"/>
          <a:ext cx="971870" cy="97187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B5A318-B4AE-4B1C-8AE6-FB58B24CE91F}">
      <dsp:nvSpPr>
        <dsp:cNvPr id="0" name=""/>
        <dsp:cNvSpPr/>
      </dsp:nvSpPr>
      <dsp:spPr>
        <a:xfrm>
          <a:off x="6059624" y="3569231"/>
          <a:ext cx="1943741" cy="62199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Times New Roman" pitchFamily="18" charset="0"/>
              <a:cs typeface="Times New Roman" pitchFamily="18" charset="0"/>
            </a:rPr>
            <a:t>Государства</a:t>
          </a:r>
        </a:p>
      </dsp:txBody>
      <dsp:txXfrm>
        <a:off x="6059624" y="3569231"/>
        <a:ext cx="1943741" cy="621997"/>
      </dsp:txXfrm>
    </dsp:sp>
    <dsp:sp modelId="{A3221EEA-6BF4-4CC0-88D0-021B55186914}">
      <dsp:nvSpPr>
        <dsp:cNvPr id="0" name=""/>
        <dsp:cNvSpPr/>
      </dsp:nvSpPr>
      <dsp:spPr>
        <a:xfrm>
          <a:off x="2550569" y="2014237"/>
          <a:ext cx="971870" cy="97187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568BC-2F56-4DAB-948C-695E4C9CD5CF}">
      <dsp:nvSpPr>
        <dsp:cNvPr id="0" name=""/>
        <dsp:cNvSpPr/>
      </dsp:nvSpPr>
      <dsp:spPr>
        <a:xfrm>
          <a:off x="2550569" y="2014237"/>
          <a:ext cx="971870" cy="97187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8EE93-AB9D-4AEE-A19E-4A3FCC7B9520}">
      <dsp:nvSpPr>
        <dsp:cNvPr id="0" name=""/>
        <dsp:cNvSpPr/>
      </dsp:nvSpPr>
      <dsp:spPr>
        <a:xfrm>
          <a:off x="2064633" y="2189174"/>
          <a:ext cx="1943741" cy="62199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Times New Roman" pitchFamily="18" charset="0"/>
              <a:cs typeface="Times New Roman" pitchFamily="18" charset="0"/>
            </a:rPr>
            <a:t>Разрушение</a:t>
          </a:r>
          <a:r>
            <a:rPr lang="en-US" sz="2200" kern="1200" dirty="0">
              <a:latin typeface="Times New Roman" pitchFamily="18" charset="0"/>
              <a:cs typeface="Times New Roman" pitchFamily="18" charset="0"/>
            </a:rPr>
            <a:t>: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64633" y="2189174"/>
        <a:ext cx="1943741" cy="621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2B901-D96A-42D8-9A51-BD74C40AC75F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242D2-4DE1-44E4-84C5-A8F7DBE90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52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242D2-4DE1-44E4-84C5-A8F7DBE9055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859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A24D-B372-4773-89F4-7FAB8574C347}" type="datetime1">
              <a:rPr lang="ru-RU" smtClean="0"/>
              <a:t>13.11.2013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A872-1447-4A2C-A099-94C006E09401}" type="datetime1">
              <a:rPr lang="ru-RU" smtClean="0"/>
              <a:t>13.11.2013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CD32-197E-4759-B144-F09453064587}" type="datetime1">
              <a:rPr lang="ru-RU" smtClean="0"/>
              <a:t>13.11.2013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766A-011C-49B6-9381-0E3CC22ADE40}" type="datetime1">
              <a:rPr lang="ru-RU" smtClean="0"/>
              <a:t>13.11.2013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637-2C7D-47D8-85C1-A64188B99BEC}" type="datetime1">
              <a:rPr lang="ru-RU" smtClean="0"/>
              <a:t>13.11.2013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1BC2-B1CF-4DE4-97F2-C7C661A0F180}" type="datetime1">
              <a:rPr lang="ru-RU" smtClean="0"/>
              <a:t>13.11.2013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A248-7789-4637-A5CB-7A4C3F2F349F}" type="datetime1">
              <a:rPr lang="ru-RU" smtClean="0"/>
              <a:t>13.11.2013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2D1F-9B54-4CA8-AB32-5FAD1FD54317}" type="datetime1">
              <a:rPr lang="ru-RU" smtClean="0"/>
              <a:t>13.11.2013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B7D-1705-470B-A49F-D6941914167A}" type="datetime1">
              <a:rPr lang="ru-RU" smtClean="0"/>
              <a:t>13.11.2013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A7B1-C6AA-4FDD-BCF2-78AD5545D24A}" type="datetime1">
              <a:rPr lang="ru-RU" smtClean="0"/>
              <a:t>13.11.2013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1473-FEFF-42A8-BFA4-3815AE199ADC}" type="datetime1">
              <a:rPr lang="ru-RU" smtClean="0"/>
              <a:t>13.11.2013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3A78043-EF46-47F6-9F1D-C88CEF835D0C}" type="datetime1">
              <a:rPr lang="ru-RU" smtClean="0"/>
              <a:t>13.11.2013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7D016D1-C1E2-4C29-AA92-08F1DD4A67C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992888" cy="1944216"/>
          </a:xfrm>
        </p:spPr>
        <p:txBody>
          <a:bodyPr>
            <a:normAutofit fontScale="90000"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Наринян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Н.Е.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Истоки </a:t>
            </a:r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институционализма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и современность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7848872" cy="2880320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19-20 ноября 2013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Государственный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университет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управления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Центральный экономико-математический институт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 </a:t>
            </a:r>
            <a:b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Третья международная конференция </a:t>
            </a:r>
            <a:r>
              <a:rPr lang="ru-RU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«Институциональная </a:t>
            </a:r>
            <a:r>
              <a:rPr lang="ru-RU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экономика: </a:t>
            </a:r>
            <a:r>
              <a:rPr lang="ru-RU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</a:t>
            </a:r>
            <a:r>
              <a:rPr lang="ru-RU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преподавание, </a:t>
            </a:r>
            <a:r>
              <a:rPr lang="ru-RU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приложения»</a:t>
            </a:r>
          </a:p>
          <a:p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Секция 1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Институциональная экономическая теория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5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3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425355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Отрицание оправдания гедонистических предпосылок поступков людей;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Подчеркивание важности общественных мотивов поведения людей относительно личных интересов;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Критика статического взгляда на экономику и политическую экономию, основанного на неверной аналогии с физическими явлениями;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Отрицание возможности адекватного рыночного саморегулирования;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Признание необходимости государственного регулирования.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Общее для всех основателей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институционализма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18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285255"/>
              </p:ext>
            </p:extLst>
          </p:nvPr>
        </p:nvGraphicFramePr>
        <p:xfrm>
          <a:off x="395536" y="332656"/>
          <a:ext cx="813690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599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542262"/>
              </p:ext>
            </p:extLst>
          </p:nvPr>
        </p:nvGraphicFramePr>
        <p:xfrm>
          <a:off x="323528" y="188640"/>
          <a:ext cx="8496943" cy="6342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56"/>
                <a:gridCol w="1980676"/>
                <a:gridCol w="2024427"/>
                <a:gridCol w="2584084"/>
              </a:tblGrid>
              <a:tr h="1387623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Основные параллели между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вопросами</a:t>
                      </a:r>
                      <a:endParaRPr lang="ru-RU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Истоки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институционализма</a:t>
                      </a:r>
                      <a:endParaRPr lang="ru-RU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Современный институционализм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Важнейшие идеи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</a:tr>
              <a:tr h="86214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О роли общественных институтов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И. Кант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В.В. Путин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Важность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системных социологических исследований и формирования значимых национальных</a:t>
                      </a:r>
                      <a:r>
                        <a:rPr lang="ru-RU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идей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Неприятие «штампов» в идеологии.</a:t>
                      </a:r>
                      <a:endParaRPr lang="ru-RU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</a:tr>
              <a:tr h="86214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О скрытых правилах и законах в мире и обществе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В.В. Розанов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И. Чубайс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Законы, национальные идеи необходимо выявлять, а не заимствовать или придумывать.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</a:tr>
              <a:tr h="86214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О правильном применении законов рынка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Т. Веблен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Ю.В. Овсиенко;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С.В. Чупров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Рыночное саморегулирование возможно не при любых экономических условиях.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</a:tr>
              <a:tr h="1387623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О необходимости применения социологических методов анализа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Б.А. Ерзнкян;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О.В. Иншаков;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Р.М. Качалов</a:t>
                      </a:r>
                      <a:r>
                        <a:rPr lang="en-US" sz="1400">
                          <a:effectLst/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endParaRPr lang="ru-RU" sz="14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Г.Б. Клейнер</a:t>
                      </a:r>
                      <a:r>
                        <a:rPr lang="en-US" sz="1400">
                          <a:effectLst/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endParaRPr lang="ru-RU" sz="14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В.Л. Макаров;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В.М. Полтерович;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В.Л. Тамбовцев и др.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Необходимость изучения экономики в единстве с социумом.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Высокая значимость принадлежности населения к определенной социальной группе.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</a:tr>
              <a:tr h="68698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Юридический аспект экономических исследований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Дж. Коммонс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О.Г. Голиченко;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Р.М. Качалов</a:t>
                      </a:r>
                      <a:endParaRPr lang="ru-RU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Важность добровольных компромиссных соглашений и реформ.</a:t>
                      </a:r>
                      <a:endParaRPr lang="ru-RU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373" marR="44373" marT="0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0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385246"/>
              </p:ext>
            </p:extLst>
          </p:nvPr>
        </p:nvGraphicFramePr>
        <p:xfrm>
          <a:off x="457201" y="1600200"/>
          <a:ext cx="8291265" cy="420506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162472"/>
                <a:gridCol w="3528392"/>
                <a:gridCol w="3600401"/>
              </a:tblGrid>
              <a:tr h="6007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творческой жизни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 происхождения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0723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Наука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Разум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0723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Искусство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Чувство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0723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Нравственность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0723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0723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Религия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0723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Государство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Воля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Формы творческой жизни,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импонирующие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институционализму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3851920" y="2924944"/>
            <a:ext cx="792088" cy="194421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56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045123"/>
              </p:ext>
            </p:extLst>
          </p:nvPr>
        </p:nvGraphicFramePr>
        <p:xfrm>
          <a:off x="395288" y="476250"/>
          <a:ext cx="8291512" cy="5649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Левая фигурная скобка 5"/>
          <p:cNvSpPr/>
          <p:nvPr/>
        </p:nvSpPr>
        <p:spPr>
          <a:xfrm rot="5400000">
            <a:off x="4355976" y="-1251520"/>
            <a:ext cx="504056" cy="4680520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pc="300" dirty="0">
              <a:solidFill>
                <a:srgbClr val="002060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 rot="5400000" flipH="1">
            <a:off x="4444307" y="2620588"/>
            <a:ext cx="327393" cy="4392488"/>
          </a:xfrm>
          <a:prstGeom prst="leftBrac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03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Необходимость выявлять, а не придумывать (разрабатывать, заимствовать) национальную идею в культуре страны. (И. Чубайс)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914625"/>
              </p:ext>
            </p:extLst>
          </p:nvPr>
        </p:nvGraphicFramePr>
        <p:xfrm>
          <a:off x="323528" y="1772816"/>
          <a:ext cx="842493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962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4824536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just">
              <a:lnSpc>
                <a:spcPts val="15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Потенциал человека существует для совершенного и целесообразного развития.</a:t>
            </a:r>
          </a:p>
          <a:p>
            <a:pPr algn="just">
              <a:lnSpc>
                <a:spcPts val="15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Потенциал людей, направленный на применение их разума, совершенствуется не в индивиде, а в роде.</a:t>
            </a:r>
          </a:p>
          <a:p>
            <a:pPr algn="just">
              <a:lnSpc>
                <a:spcPts val="15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"Желание" природы в том, чтобы человек все произвел из себя, своим разумом, исключая инстинкты.</a:t>
            </a:r>
          </a:p>
          <a:p>
            <a:pPr algn="just">
              <a:lnSpc>
                <a:spcPts val="15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  Антагонизм разных задатков людей в обществе - это способ развития всего их потенциала.</a:t>
            </a:r>
          </a:p>
          <a:p>
            <a:pPr algn="just">
              <a:lnSpc>
                <a:spcPts val="15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    Всеобщее правовое общество.</a:t>
            </a:r>
          </a:p>
          <a:p>
            <a:pPr algn="just">
              <a:lnSpc>
                <a:spcPts val="15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6. Каждому человеку необходим вышестоящий наставник, поводырь, руководитель.</a:t>
            </a:r>
          </a:p>
          <a:p>
            <a:pPr algn="just">
              <a:lnSpc>
                <a:spcPts val="15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7. Формирование идеального гражданского устройства невозможно без совершенных внешних отношений между государствами.</a:t>
            </a:r>
          </a:p>
          <a:p>
            <a:pPr algn="just">
              <a:lnSpc>
                <a:spcPts val="15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8. Согласно "плана" природы - создать внутренне- и для этого внешне- совершенное государственное устройство, при этом будет возможность развития всех потенциалов человечества.</a:t>
            </a:r>
          </a:p>
          <a:p>
            <a:pPr algn="just">
              <a:lnSpc>
                <a:spcPts val="15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9. Разработка учеными системы законов в соответствии с "проектом" природы реальна и соответствует такой цели природы.</a:t>
            </a:r>
          </a:p>
          <a:p>
            <a:pPr algn="just">
              <a:lnSpc>
                <a:spcPts val="15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Следовательно, по И. Канту, представляется возможным "... беспорядочный агрегат человеческих поступков, по крайней мере в целом, представить как систему."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1008112"/>
          </a:xfrm>
        </p:spPr>
        <p:txBody>
          <a:bodyPr>
            <a:norm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Так как трудно найти разумную собственную цель у человека, возможно открыть "цель природы" (Кант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ru-RU" sz="2400" b="1" i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25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36904" cy="5760640"/>
          </a:xfrm>
        </p:spPr>
        <p:txBody>
          <a:bodyPr>
            <a:normAutofit fontScale="25000" lnSpcReduction="20000"/>
          </a:bodyPr>
          <a:lstStyle/>
          <a:p>
            <a:r>
              <a:rPr lang="ru-RU" sz="5200" dirty="0" err="1">
                <a:latin typeface="Times New Roman" pitchFamily="18" charset="0"/>
                <a:cs typeface="Times New Roman" pitchFamily="18" charset="0"/>
              </a:rPr>
              <a:t>Веблен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 Т. Теория праздного класса, М., Прогресс, 1984.</a:t>
            </a:r>
          </a:p>
          <a:p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Гиппиус З. Задумчивый странник. О Розанове / Предисловие к роману В.В. Розанова "Опавшие листья", </a:t>
            </a:r>
            <a:r>
              <a:rPr lang="ru-RU" sz="5200" dirty="0" err="1">
                <a:latin typeface="Times New Roman" pitchFamily="18" charset="0"/>
                <a:cs typeface="Times New Roman" pitchFamily="18" charset="0"/>
              </a:rPr>
              <a:t>С.Пб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5200" dirty="0" err="1">
                <a:latin typeface="Times New Roman" pitchFamily="18" charset="0"/>
                <a:cs typeface="Times New Roman" pitchFamily="18" charset="0"/>
              </a:rPr>
              <a:t>Лениздат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, 2012.</a:t>
            </a:r>
          </a:p>
          <a:p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Голиченко О.Г. Основные факторы развития национальной инновационной системы: уроки для России / ЦЭМИ РАН, М., Наука, 2011.</a:t>
            </a:r>
          </a:p>
          <a:p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Гусейнов Р.М., Семенихина В.А. Экономическая история. История экономических учений: учебник. М., Омега - Л, 2006.</a:t>
            </a:r>
          </a:p>
          <a:p>
            <a:r>
              <a:rPr lang="ru-RU" sz="5200" dirty="0" err="1">
                <a:latin typeface="Times New Roman" pitchFamily="18" charset="0"/>
                <a:cs typeface="Times New Roman" pitchFamily="18" charset="0"/>
              </a:rPr>
              <a:t>Ерзнкян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 Б.А. Институциональные проблемы системной модернизации российской экономики., Сборник научных трудов под ред. </a:t>
            </a:r>
            <a:r>
              <a:rPr lang="ru-RU" sz="5200" dirty="0" err="1">
                <a:latin typeface="Times New Roman" pitchFamily="18" charset="0"/>
                <a:cs typeface="Times New Roman" pitchFamily="18" charset="0"/>
              </a:rPr>
              <a:t>Ерзнкяна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 Б.А. "Теория и практика институциональных преобразований", М. ЦЭМИ РАН, 2012.</a:t>
            </a:r>
          </a:p>
          <a:p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Кант И. Идея всеобщей истории во всемирно - гражданском плане, 1784, М., Мысль, 1966.</a:t>
            </a:r>
          </a:p>
          <a:p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Качалов Р.М. Управление экономическим риском: теоретические основы и приложения. Монография., </a:t>
            </a:r>
            <a:r>
              <a:rPr lang="ru-RU" sz="5200" dirty="0" err="1">
                <a:latin typeface="Times New Roman" pitchFamily="18" charset="0"/>
                <a:cs typeface="Times New Roman" pitchFamily="18" charset="0"/>
              </a:rPr>
              <a:t>С.Пб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., Нестор - История, 2012.</a:t>
            </a:r>
          </a:p>
          <a:p>
            <a:r>
              <a:rPr lang="ru-RU" sz="5200" dirty="0" err="1">
                <a:latin typeface="Times New Roman" pitchFamily="18" charset="0"/>
                <a:cs typeface="Times New Roman" pitchFamily="18" charset="0"/>
              </a:rPr>
              <a:t>Клейнер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 Г.Б. Социальные приоритеты и экономическое развитие России, </a:t>
            </a:r>
            <a:r>
              <a:rPr lang="ru-RU" sz="5200" dirty="0" err="1">
                <a:latin typeface="Times New Roman" pitchFamily="18" charset="0"/>
                <a:cs typeface="Times New Roman" pitchFamily="18" charset="0"/>
              </a:rPr>
              <a:t>научн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. семинар "Приоритетные цели, стратегия и тактика развития государства" 29.11.2004, М., ЦЭМИ РАН, 2005.</a:t>
            </a:r>
          </a:p>
          <a:p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Конституция РФ 12.12. 1993, М. Ось - 89, 2004.</a:t>
            </a:r>
          </a:p>
          <a:p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Макаров В.Л. Социальный </a:t>
            </a:r>
            <a:r>
              <a:rPr lang="ru-RU" sz="5200" dirty="0" err="1">
                <a:latin typeface="Times New Roman" pitchFamily="18" charset="0"/>
                <a:cs typeface="Times New Roman" pitchFamily="18" charset="0"/>
              </a:rPr>
              <a:t>кластеризм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. Российский вызов, М., Бизнес Атлас, 2010.</a:t>
            </a:r>
          </a:p>
          <a:p>
            <a:r>
              <a:rPr lang="ru-RU" sz="5200" dirty="0" err="1">
                <a:latin typeface="Times New Roman" pitchFamily="18" charset="0"/>
                <a:cs typeface="Times New Roman" pitchFamily="18" charset="0"/>
              </a:rPr>
              <a:t>Межуев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 В.М. История, цивилизация, культура: опыт философского истолкования, </a:t>
            </a:r>
            <a:r>
              <a:rPr lang="ru-RU" sz="5200" dirty="0" err="1">
                <a:latin typeface="Times New Roman" pitchFamily="18" charset="0"/>
                <a:cs typeface="Times New Roman" pitchFamily="18" charset="0"/>
              </a:rPr>
              <a:t>С.Пб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5200" dirty="0" err="1">
                <a:latin typeface="Times New Roman" pitchFamily="18" charset="0"/>
                <a:cs typeface="Times New Roman" pitchFamily="18" charset="0"/>
              </a:rPr>
              <a:t>СПбГУП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, 2011.</a:t>
            </a:r>
          </a:p>
          <a:p>
            <a:r>
              <a:rPr lang="ru-RU" sz="5200" dirty="0" err="1">
                <a:latin typeface="Times New Roman" pitchFamily="18" charset="0"/>
                <a:cs typeface="Times New Roman" pitchFamily="18" charset="0"/>
              </a:rPr>
              <a:t>Полтерович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 В.М. Стратегии институциональных реформ, М., ЦЭМИ РАН, 2005.</a:t>
            </a:r>
          </a:p>
          <a:p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Президент РФ Путин В.В. Выступление 12.12.2012, 12.00.</a:t>
            </a:r>
          </a:p>
          <a:p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Овсиенко Ю.В. Институты, институциональные изменения и их влияние на социально - экономическую динамику (макроуровень). Учебное пособие, М., ЦЭМИ РАН, 2012.</a:t>
            </a:r>
          </a:p>
          <a:p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Осипов Г.В., Москвичев Л.Н. Социология и власть (как это было на самом деле), М., ЗАО "Издательство "Экономика", 2008.</a:t>
            </a:r>
          </a:p>
          <a:p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Розанов В.В. О понимании. Опыт исследования природы, границ и внутреннего строения науки как цельного знания, 1886, </a:t>
            </a:r>
            <a:r>
              <a:rPr lang="ru-RU" sz="5200" dirty="0" err="1">
                <a:latin typeface="Times New Roman" pitchFamily="18" charset="0"/>
                <a:cs typeface="Times New Roman" pitchFamily="18" charset="0"/>
              </a:rPr>
              <a:t>С.Пб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., Наука, 1994.</a:t>
            </a:r>
          </a:p>
          <a:p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Тамбовцев В.Л. Системный и институциональный анализ в экономике: сходства и различия., Пленарные доклады НПК "Системный анализ в экономике - 2012", М., ЦЭМИ РАН, 2012.</a:t>
            </a:r>
          </a:p>
          <a:p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Чубайс И. Проблема национальной идеи. Программа "Совершенно секретно", 2012.</a:t>
            </a:r>
          </a:p>
          <a:p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Чупров С.В. Управление устойчивостью производственных систем: теория методология, практика, Иркутск, Изд. БГУЭП, 2009.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75240" cy="34605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6D1-C1E2-4C29-AA92-08F1DD4A67C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99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263</TotalTime>
  <Words>1042</Words>
  <Application>Microsoft Office PowerPoint</Application>
  <PresentationFormat>Экран (4:3)</PresentationFormat>
  <Paragraphs>128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Наринян Н.Е.   Истоки институционализма и современность</vt:lpstr>
      <vt:lpstr>Общее для всех основателей институционализма</vt:lpstr>
      <vt:lpstr>Презентация PowerPoint</vt:lpstr>
      <vt:lpstr>Презентация PowerPoint</vt:lpstr>
      <vt:lpstr>Формы творческой жизни, импонирующие институционализму</vt:lpstr>
      <vt:lpstr>Презентация PowerPoint</vt:lpstr>
      <vt:lpstr>Необходимость выявлять, а не придумывать (разрабатывать, заимствовать) национальную идею в культуре страны. (И. Чубайс)</vt:lpstr>
      <vt:lpstr>Так как трудно найти разумную собственную цель у человека, возможно открыть "цель природы" (Кант):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Истоки институционализма и современность</dc:title>
  <dc:creator>user</dc:creator>
  <cp:lastModifiedBy>user</cp:lastModifiedBy>
  <cp:revision>50</cp:revision>
  <dcterms:created xsi:type="dcterms:W3CDTF">2013-11-05T06:54:08Z</dcterms:created>
  <dcterms:modified xsi:type="dcterms:W3CDTF">2013-11-13T11:16:34Z</dcterms:modified>
</cp:coreProperties>
</file>