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4.xml" ContentType="application/vnd.openxmlformats-officedocument.drawingml.chartshapes+xml"/>
  <Override PartName="/ppt/charts/chart16.xml" ContentType="application/vnd.openxmlformats-officedocument.drawingml.chart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theme/themeOverride6.xml" ContentType="application/vnd.openxmlformats-officedocument.themeOverride+xml"/>
  <Override PartName="/ppt/charts/chart25.xml" ContentType="application/vnd.openxmlformats-officedocument.drawingml.chart+xml"/>
  <Override PartName="/ppt/theme/themeOverride7.xml" ContentType="application/vnd.openxmlformats-officedocument.themeOverride+xml"/>
  <Override PartName="/ppt/charts/chart26.xml" ContentType="application/vnd.openxmlformats-officedocument.drawingml.chart+xml"/>
  <Override PartName="/ppt/theme/themeOverride8.xml" ContentType="application/vnd.openxmlformats-officedocument.themeOverride+xml"/>
  <Override PartName="/ppt/drawings/drawing6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  <p:sldMasterId id="2147483809" r:id="rId2"/>
    <p:sldMasterId id="2147483887" r:id="rId3"/>
    <p:sldMasterId id="2147483901" r:id="rId4"/>
  </p:sldMasterIdLst>
  <p:notesMasterIdLst>
    <p:notesMasterId r:id="rId61"/>
  </p:notesMasterIdLst>
  <p:sldIdLst>
    <p:sldId id="334" r:id="rId5"/>
    <p:sldId id="270" r:id="rId6"/>
    <p:sldId id="414" r:id="rId7"/>
    <p:sldId id="282" r:id="rId8"/>
    <p:sldId id="318" r:id="rId9"/>
    <p:sldId id="358" r:id="rId10"/>
    <p:sldId id="359" r:id="rId11"/>
    <p:sldId id="274" r:id="rId12"/>
    <p:sldId id="278" r:id="rId13"/>
    <p:sldId id="415" r:id="rId14"/>
    <p:sldId id="416" r:id="rId15"/>
    <p:sldId id="417" r:id="rId16"/>
    <p:sldId id="326" r:id="rId17"/>
    <p:sldId id="279" r:id="rId18"/>
    <p:sldId id="281" r:id="rId19"/>
    <p:sldId id="280" r:id="rId20"/>
    <p:sldId id="364" r:id="rId21"/>
    <p:sldId id="336" r:id="rId22"/>
    <p:sldId id="413" r:id="rId23"/>
    <p:sldId id="369" r:id="rId24"/>
    <p:sldId id="370" r:id="rId25"/>
    <p:sldId id="368" r:id="rId26"/>
    <p:sldId id="373" r:id="rId27"/>
    <p:sldId id="372" r:id="rId28"/>
    <p:sldId id="371" r:id="rId29"/>
    <p:sldId id="374" r:id="rId30"/>
    <p:sldId id="406" r:id="rId31"/>
    <p:sldId id="385" r:id="rId32"/>
    <p:sldId id="380" r:id="rId33"/>
    <p:sldId id="379" r:id="rId34"/>
    <p:sldId id="376" r:id="rId35"/>
    <p:sldId id="409" r:id="rId36"/>
    <p:sldId id="411" r:id="rId37"/>
    <p:sldId id="410" r:id="rId38"/>
    <p:sldId id="381" r:id="rId39"/>
    <p:sldId id="377" r:id="rId40"/>
    <p:sldId id="375" r:id="rId41"/>
    <p:sldId id="383" r:id="rId42"/>
    <p:sldId id="386" r:id="rId43"/>
    <p:sldId id="325" r:id="rId44"/>
    <p:sldId id="324" r:id="rId45"/>
    <p:sldId id="382" r:id="rId46"/>
    <p:sldId id="388" r:id="rId47"/>
    <p:sldId id="387" r:id="rId48"/>
    <p:sldId id="392" r:id="rId49"/>
    <p:sldId id="384" r:id="rId50"/>
    <p:sldId id="393" r:id="rId51"/>
    <p:sldId id="394" r:id="rId52"/>
    <p:sldId id="395" r:id="rId53"/>
    <p:sldId id="396" r:id="rId54"/>
    <p:sldId id="357" r:id="rId55"/>
    <p:sldId id="361" r:id="rId56"/>
    <p:sldId id="400" r:id="rId57"/>
    <p:sldId id="277" r:id="rId58"/>
    <p:sldId id="335" r:id="rId59"/>
    <p:sldId id="287" r:id="rId6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800000"/>
    <a:srgbClr val="660033"/>
    <a:srgbClr val="FFFFAF"/>
    <a:srgbClr val="EBF4FF"/>
    <a:srgbClr val="E5EAFF"/>
    <a:srgbClr val="FFF8E7"/>
    <a:srgbClr val="F6FFE7"/>
    <a:srgbClr val="CCECFF"/>
    <a:srgbClr val="FEE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3" autoAdjust="0"/>
    <p:restoredTop sz="94660"/>
  </p:normalViewPr>
  <p:slideViewPr>
    <p:cSldViewPr>
      <p:cViewPr>
        <p:scale>
          <a:sx n="100" d="100"/>
          <a:sy n="100" d="100"/>
        </p:scale>
        <p:origin x="-9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Administrator\Desktop\&#1058;&#1072;&#1084;&#1073;&#1086;&#1074;%202011%20&#1075;%20&#1044;&#1083;&#1103;%20&#1087;&#1088;&#1077;&#1079;&#1077;&#1085;&#1090;&#1072;&#1094;&#1080;&#1080;%20&#1054;&#1083;&#1080;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2;&#1072;&#1075;&#1085;&#1080;&#1090;&#1085;&#1072;&#1103;%20&#1074;&#1086;&#1089;&#1087;&#1088;&#1080;&#1080;&#1084;&#1095;&#1080;&#1074;&#1086;&#1089;&#1090;&#1100;-2013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45\Desktop\&#1058;&#1072;&#1084;&#1073;&#1086;&#1074;%202011%20&#1075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45\Desktop\&#1058;&#1072;&#1084;&#1073;&#1086;&#1074;%202011%20&#1075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rigun\Documents\pedology\&#1076;&#1080;&#1087;&#1083;&#1086;&#1084;\pH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rigun\Documents\pedology\&#1076;&#1080;&#1087;&#1083;&#1086;&#1084;\pH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Malina\Documents\&#1040;&#1089;&#1087;&#1080;&#1088;&#1072;&#1085;&#1090;&#1088;&#1072;\&#1058;&#1040;&#1052;&#1041;&#1054;&#1042;%202011%20-%202014\&#1061;&#1080;&#1084;%20&#1089;&#1074;&#1086;&#1081;&#1089;&#1090;&#1074;&#1072;.xls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Malina\Documents\&#1040;&#1089;&#1087;&#1080;&#1088;&#1072;&#1085;&#1090;&#1088;&#1072;\&#1058;&#1040;&#1052;&#1041;&#1054;&#1042;%202011%20-%202014\&#1061;&#1080;&#1084;%20&#1089;&#1074;&#1086;&#1081;&#1089;&#1090;&#1074;&#1072;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lina\Documents\&#1040;&#1089;&#1087;&#1080;&#1088;&#1072;&#1085;&#1090;&#1088;&#1072;\&#1058;&#1040;&#1052;&#1041;&#1054;&#1042;%202011%20-%202014\&#1061;&#1080;&#1084;%20&#1089;&#1074;&#1086;&#1081;&#1089;&#1090;&#1074;&#1072;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lina\Documents\&#1040;&#1089;&#1087;&#1080;&#1088;&#1072;&#1085;&#1090;&#1088;&#1072;\&#1058;&#1040;&#1052;&#1041;&#1054;&#1042;%202011%20-%202014\&#1061;&#1080;&#1084;%20&#1089;&#1074;&#1086;&#1081;&#1089;&#1090;&#1074;&#1072;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lina\Documents\&#1040;&#1089;&#1087;&#1080;&#1088;&#1072;&#1085;&#1090;&#1088;&#1072;\&#1058;&#1040;&#1052;&#1041;&#1054;&#1042;%202011%20-%202014\&#1061;&#1080;&#1084;%20&#1089;&#1074;&#1086;&#1081;&#1089;&#1090;&#1074;&#1072;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12345\Desktop\&#1058;&#1072;&#1084;&#1073;&#1086;&#1074;%202011%20&#1075;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45\Desktop\&#1058;&#1072;&#1084;&#1073;&#1086;&#1074;%202011%20&#1075;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45\Desktop\&#1058;&#1072;&#1084;&#1073;&#1086;&#1074;%202011%20&#1075;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45\Desktop\&#1058;&#1072;&#1084;&#1073;&#1086;&#1074;%202011%20&#1075;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45\Desktop\&#1058;&#1072;&#1084;&#1073;&#1086;&#1074;%202011%20&#1075;.xlsx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12345\Desktop\&#1058;&#1072;&#1084;&#1073;&#1086;&#1074;%202011%20&#1075;.xlsx" TargetMode="External"/><Relationship Id="rId1" Type="http://schemas.openxmlformats.org/officeDocument/2006/relationships/themeOverride" Target="../theme/themeOverride6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12345\Desktop\&#1058;&#1072;&#1084;&#1073;&#1086;&#1074;%202011%20&#1075;.xlsx" TargetMode="External"/><Relationship Id="rId1" Type="http://schemas.openxmlformats.org/officeDocument/2006/relationships/themeOverride" Target="../theme/themeOverride7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C:\Users\12345\Desktop\&#1058;&#1072;&#1084;&#1073;&#1086;&#1074;%202011%20&#1075;.xlsx" TargetMode="External"/><Relationship Id="rId1" Type="http://schemas.openxmlformats.org/officeDocument/2006/relationships/themeOverride" Target="../theme/themeOverride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strigun\Documents\pedology\&#1082;&#1091;&#1088;&#1089;&#1086;&#1074;&#1072;&#1103;%202011%20&#1090;&#1072;&#1084;&#1073;&#1086;&#1074;&#1089;&#1082;&#1080;&#1081;%20&#1090;&#1072;&#1090;&#1072;&#1088;&#1089;&#1082;&#1080;&#1081;%20&#1074;&#1072;&#1083;\&#1082;&#1091;&#1088;&#1089;&#1086;&#1074;&#1072;&#1103;\&#1084;&#1072;&#1090;&#1077;&#1088;&#1080;&#1072;&#1083;%20&#1082;%20&#1075;&#1083;&#1072;&#1074;&#1077;%204\&#1086;&#1090;&#1088;&#1072;&#1078;&#1072;&#1090;&#1077;&#1083;&#1100;&#1085;&#1072;&#1103;%20&#1089;&#1087;&#1086;&#1089;&#1086;&#1073;&#1085;&#1086;&#1089;&#1090;&#1100;%20&#1082;&#1091;&#1088;&#1089;&#1086;&#1074;&#1072;&#1103;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trigun\Documents\pedology\&#1082;&#1091;&#1088;&#1089;&#1086;&#1074;&#1072;&#1103;%202011%20&#1090;&#1072;&#1084;&#1073;&#1086;&#1074;&#1089;&#1082;&#1080;&#1081;%20&#1090;&#1072;&#1090;&#1072;&#1088;&#1089;&#1082;&#1080;&#1081;%20&#1074;&#1072;&#1083;\&#1082;&#1091;&#1088;&#1089;&#1086;&#1074;&#1072;&#1103;\&#1084;&#1072;&#1090;&#1077;&#1088;&#1080;&#1072;&#1083;%20&#1082;%20&#1075;&#1083;&#1072;&#1074;&#1077;%204\&#1086;&#1090;&#1088;&#1072;&#1078;&#1072;&#1090;&#1077;&#1083;&#1100;&#1085;&#1072;&#1103;%20&#1089;&#1087;&#1086;&#1089;&#1086;&#1073;&#1085;&#1086;&#1089;&#1090;&#1100;%20&#1082;&#1091;&#1088;&#1089;&#1086;&#1074;&#1072;&#1103;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trigun\Documents\pedology\&#1082;&#1091;&#1088;&#1089;&#1086;&#1074;&#1072;&#1103;%202011%20&#1090;&#1072;&#1084;&#1073;&#1086;&#1074;&#1089;&#1082;&#1080;&#1081;%20&#1090;&#1072;&#1090;&#1072;&#1088;&#1089;&#1082;&#1080;&#1081;%20&#1074;&#1072;&#1083;\&#1082;&#1091;&#1088;&#1089;&#1086;&#1074;&#1072;&#1103;\&#1084;&#1072;&#1090;&#1077;&#1088;&#1080;&#1072;&#1083;%20&#1082;%20&#1075;&#1083;&#1072;&#1074;&#1077;%204\&#1086;&#1090;&#1088;&#1072;&#1078;&#1072;&#1090;&#1077;&#1083;&#1100;&#1085;&#1072;&#1103;%20&#1089;&#1087;&#1086;&#1089;&#1086;&#1073;&#1085;&#1086;&#1089;&#1090;&#1100;%20&#1082;&#1091;&#1088;&#1089;&#1086;&#1074;&#1072;&#1103;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G:\Zadacha%201\&#1057;&#1088;&#1086;&#1095;&#1085;&#1086;%20(&#1042;&#1086;&#1089;&#1089;&#1090;&#1072;&#1085;&#1086;&#1074;&#1083;&#1077;&#1085;&#1085;&#1099;&#1081;)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3;&#1072;&#1090;&#1072;&#1083;&#1080;&#1103;\Desktop\&#1050;&#1086;&#1074;&#1072;&#1083;&#1077;&#1074;&#1072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2;&#1072;&#1075;&#1085;&#1080;&#1090;&#1085;&#1072;&#1103;%20&#1074;&#1086;&#1089;&#1087;&#1088;&#1080;&#1080;&#1084;&#1095;&#1080;&#1074;&#1086;&#1089;&#1090;&#1100;-2013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2;&#1072;&#1075;&#1085;&#1080;&#1090;&#1085;&#1072;&#1103;%20&#1074;&#1086;&#1089;&#1087;&#1088;&#1080;&#1080;&#1084;&#1095;&#1080;&#1074;&#1086;&#1089;&#1090;&#1100;-201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1200"/>
            </a:pPr>
            <a:r>
              <a:rPr lang="ru-RU" sz="1400" dirty="0"/>
              <a:t>Распределение δ13С, ‰ по профилю </a:t>
            </a:r>
          </a:p>
          <a:p>
            <a:pPr>
              <a:defRPr lang="en-US" sz="1200"/>
            </a:pPr>
            <a:r>
              <a:rPr lang="ru-RU" sz="1400" dirty="0" smtClean="0"/>
              <a:t>(Строгановская дубрава)</a:t>
            </a:r>
            <a:endParaRPr lang="ru-RU" sz="1400" dirty="0"/>
          </a:p>
        </c:rich>
      </c:tx>
      <c:layout>
        <c:manualLayout>
          <c:xMode val="edge"/>
          <c:yMode val="edge"/>
          <c:x val="0.47974718309859155"/>
          <c:y val="4.4553419700738531E-5"/>
        </c:manualLayout>
      </c:layout>
      <c:overlay val="0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0.11832824942294559"/>
          <c:y val="0.16669401125694311"/>
          <c:w val="0.74971179577464786"/>
          <c:h val="0.80106672326155048"/>
        </c:manualLayout>
      </c:layout>
      <c:scatterChart>
        <c:scatterStyle val="smoothMarker"/>
        <c:varyColors val="0"/>
        <c:ser>
          <c:idx val="0"/>
          <c:order val="0"/>
          <c:spPr>
            <a:ln w="34925">
              <a:solidFill>
                <a:schemeClr val="tx1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2.2359154929576736E-3"/>
                  <c:y val="2.293899041348885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2728873239437076E-2"/>
                  <c:y val="1.3381077741201884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 sz="2000" b="1"/>
                </a:pPr>
                <a:endParaRPr lang="ru-RU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xVal>
            <c:numRef>
              <c:f>'изотопный состав'!$B$38:$B$44</c:f>
              <c:numCache>
                <c:formatCode>0.00</c:formatCode>
                <c:ptCount val="7"/>
                <c:pt idx="0">
                  <c:v>-25.91</c:v>
                </c:pt>
                <c:pt idx="1">
                  <c:v>-25.69</c:v>
                </c:pt>
                <c:pt idx="2">
                  <c:v>-26.41</c:v>
                </c:pt>
                <c:pt idx="3">
                  <c:v>-25.58</c:v>
                </c:pt>
                <c:pt idx="4">
                  <c:v>-25.330000000000005</c:v>
                </c:pt>
                <c:pt idx="5">
                  <c:v>-25.6</c:v>
                </c:pt>
                <c:pt idx="6">
                  <c:v>-25.650000000000031</c:v>
                </c:pt>
              </c:numCache>
            </c:numRef>
          </c:xVal>
          <c:yVal>
            <c:numRef>
              <c:f>'изотопный состав'!$A$38:$A$44</c:f>
              <c:numCache>
                <c:formatCode>0</c:formatCode>
                <c:ptCount val="7"/>
                <c:pt idx="0">
                  <c:v>0</c:v>
                </c:pt>
                <c:pt idx="1">
                  <c:v>20</c:v>
                </c:pt>
                <c:pt idx="2">
                  <c:v>27</c:v>
                </c:pt>
                <c:pt idx="3">
                  <c:v>41</c:v>
                </c:pt>
                <c:pt idx="4">
                  <c:v>67</c:v>
                </c:pt>
                <c:pt idx="5">
                  <c:v>82</c:v>
                </c:pt>
                <c:pt idx="6">
                  <c:v>100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738048"/>
        <c:axId val="42739968"/>
      </c:scatterChart>
      <c:valAx>
        <c:axId val="42738048"/>
        <c:scaling>
          <c:orientation val="minMax"/>
          <c:max val="-25"/>
          <c:min val="-27.5"/>
        </c:scaling>
        <c:delete val="0"/>
        <c:axPos val="t"/>
        <c:title>
          <c:tx>
            <c:rich>
              <a:bodyPr/>
              <a:lstStyle/>
              <a:p>
                <a:pPr>
                  <a:defRPr lang="en-US"/>
                </a:pPr>
                <a:r>
                  <a:rPr lang="ru-RU"/>
                  <a:t>δ13С</a:t>
                </a:r>
                <a:r>
                  <a:rPr lang="en-US"/>
                  <a:t> ,‰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1.4343133802816904E-2"/>
              <c:y val="7.552512075331401E-2"/>
            </c:manualLayout>
          </c:layout>
          <c:overlay val="0"/>
        </c:title>
        <c:numFmt formatCode="0.00" sourceLinked="1"/>
        <c:majorTickMark val="cross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lang="en-US" b="1" i="1"/>
            </a:pPr>
            <a:endParaRPr lang="ru-RU"/>
          </a:p>
        </c:txPr>
        <c:crossAx val="42739968"/>
        <c:crosses val="autoZero"/>
        <c:crossBetween val="midCat"/>
      </c:valAx>
      <c:valAx>
        <c:axId val="42739968"/>
        <c:scaling>
          <c:orientation val="maxMin"/>
          <c:max val="105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lang="en-US"/>
                </a:pPr>
                <a:r>
                  <a:rPr lang="ru-RU"/>
                  <a:t>Глубина, см</a:t>
                </a:r>
              </a:p>
            </c:rich>
          </c:tx>
          <c:layout>
            <c:manualLayout>
              <c:xMode val="edge"/>
              <c:yMode val="edge"/>
              <c:x val="0.81745721830985962"/>
              <c:y val="0.95657336036642149"/>
            </c:manualLayout>
          </c:layout>
          <c:overlay val="0"/>
        </c:title>
        <c:numFmt formatCode="0" sourceLinked="1"/>
        <c:majorTickMark val="in"/>
        <c:minorTickMark val="none"/>
        <c:tickLblPos val="high"/>
        <c:txPr>
          <a:bodyPr/>
          <a:lstStyle/>
          <a:p>
            <a:pPr>
              <a:defRPr lang="en-US"/>
            </a:pPr>
            <a:endParaRPr lang="ru-RU"/>
          </a:p>
        </c:txPr>
        <c:crossAx val="42738048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Магнитная восприимчивость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b="0" i="1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Разрез </a:t>
            </a:r>
            <a:r>
              <a:rPr lang="ru-RU" sz="1400" b="0" i="1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1400" b="0" i="1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Чернозём оподзоленный (Строгановская </a:t>
            </a:r>
            <a:r>
              <a:rPr lang="ru-RU" sz="1400" b="0" i="1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дубрава)</a:t>
            </a:r>
          </a:p>
        </c:rich>
      </c:tx>
      <c:layout>
        <c:manualLayout>
          <c:xMode val="edge"/>
          <c:yMode val="edge"/>
          <c:x val="3.0777115698375577E-2"/>
          <c:y val="1.6949152542372881E-2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xVal>
            <c:numRef>
              <c:f>'[магнитная восприимчивость 2007.xlsx]9-11'!$H$13:$H$18</c:f>
              <c:numCache>
                <c:formatCode>General</c:formatCode>
                <c:ptCount val="6"/>
                <c:pt idx="0">
                  <c:v>11</c:v>
                </c:pt>
                <c:pt idx="1">
                  <c:v>7.666666666666667</c:v>
                </c:pt>
                <c:pt idx="2">
                  <c:v>9</c:v>
                </c:pt>
                <c:pt idx="3">
                  <c:v>46</c:v>
                </c:pt>
                <c:pt idx="4">
                  <c:v>31.333333333333197</c:v>
                </c:pt>
                <c:pt idx="5">
                  <c:v>12.666666666666709</c:v>
                </c:pt>
              </c:numCache>
            </c:numRef>
          </c:xVal>
          <c:yVal>
            <c:numRef>
              <c:f>'[магнитная восприимчивость 2007.xlsx]9-11'!$I$13:$I$18</c:f>
              <c:numCache>
                <c:formatCode>General</c:formatCode>
                <c:ptCount val="6"/>
                <c:pt idx="0">
                  <c:v>0</c:v>
                </c:pt>
                <c:pt idx="1">
                  <c:v>20</c:v>
                </c:pt>
                <c:pt idx="2">
                  <c:v>26.5</c:v>
                </c:pt>
                <c:pt idx="3">
                  <c:v>40</c:v>
                </c:pt>
                <c:pt idx="4">
                  <c:v>75</c:v>
                </c:pt>
                <c:pt idx="5">
                  <c:v>100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855104"/>
        <c:axId val="49881856"/>
      </c:scatterChart>
      <c:valAx>
        <c:axId val="49855104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1100" b="1" i="0" u="none" strike="noStrike" baseline="0">
                    <a:solidFill>
                      <a:srgbClr val="000000"/>
                    </a:solidFill>
                    <a:latin typeface="Calibri"/>
                  </a:rPr>
                  <a:t>10</a:t>
                </a:r>
                <a:r>
                  <a:rPr lang="ru-RU" sz="1100" b="1" i="0" u="none" strike="noStrike" baseline="30000">
                    <a:solidFill>
                      <a:srgbClr val="000000"/>
                    </a:solidFill>
                    <a:latin typeface="Calibri"/>
                  </a:rPr>
                  <a:t>-8</a:t>
                </a:r>
                <a:r>
                  <a:rPr lang="ru-RU" sz="1100" b="1" i="0" u="none" strike="noStrike" baseline="0">
                    <a:solidFill>
                      <a:srgbClr val="000000"/>
                    </a:solidFill>
                    <a:latin typeface="Calibri"/>
                  </a:rPr>
                  <a:t> м</a:t>
                </a:r>
                <a:r>
                  <a:rPr lang="ru-RU" sz="1100" b="1" i="0" u="none" strike="noStrike" baseline="30000">
                    <a:solidFill>
                      <a:srgbClr val="000000"/>
                    </a:solidFill>
                    <a:latin typeface="Calibri"/>
                  </a:rPr>
                  <a:t>3</a:t>
                </a:r>
                <a:r>
                  <a:rPr lang="ru-RU" sz="1100" b="1" i="0" u="none" strike="noStrike" baseline="0">
                    <a:solidFill>
                      <a:srgbClr val="000000"/>
                    </a:solidFill>
                    <a:latin typeface="Calibri"/>
                  </a:rPr>
                  <a:t>/кг</a:t>
                </a:r>
              </a:p>
            </c:rich>
          </c:tx>
          <c:layout>
            <c:manualLayout>
              <c:xMode val="edge"/>
              <c:yMode val="edge"/>
              <c:x val="0.73319819819820031"/>
              <c:y val="0.2369480403932562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9881856"/>
        <c:crosses val="autoZero"/>
        <c:crossBetween val="midCat"/>
      </c:valAx>
      <c:valAx>
        <c:axId val="49881856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глубина, см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9855104"/>
        <c:crosses val="autoZero"/>
        <c:crossBetween val="midCat"/>
      </c:valAx>
    </c:plotArea>
    <c:plotVisOnly val="1"/>
    <c:dispBlanksAs val="gap"/>
    <c:showDLblsOverMax val="0"/>
  </c:chart>
  <c:spPr>
    <a:solidFill>
      <a:srgbClr val="FFFFA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lang="ru-RU"/>
            </a:pPr>
            <a:r>
              <a:rPr lang="ru-RU" sz="1400" b="0" i="1" dirty="0">
                <a:latin typeface="Times New Roman" pitchFamily="18" charset="0"/>
                <a:cs typeface="Times New Roman" pitchFamily="18" charset="0"/>
              </a:rPr>
              <a:t>Разрез </a:t>
            </a:r>
            <a:r>
              <a:rPr lang="ru-RU" sz="1400" b="0" i="1" dirty="0" smtClean="0">
                <a:latin typeface="Times New Roman" pitchFamily="18" charset="0"/>
                <a:cs typeface="Times New Roman" pitchFamily="18" charset="0"/>
              </a:rPr>
              <a:t>6.  </a:t>
            </a:r>
            <a:r>
              <a:rPr lang="ru-RU" sz="1400" b="0" i="1" dirty="0" err="1" smtClean="0">
                <a:latin typeface="Times New Roman" pitchFamily="18" charset="0"/>
                <a:cs typeface="Times New Roman" pitchFamily="18" charset="0"/>
              </a:rPr>
              <a:t>Агрочернозём</a:t>
            </a:r>
            <a:r>
              <a:rPr lang="ru-RU" sz="1400" b="0" i="1" dirty="0" smtClean="0">
                <a:latin typeface="Times New Roman" pitchFamily="18" charset="0"/>
                <a:cs typeface="Times New Roman" pitchFamily="18" charset="0"/>
              </a:rPr>
              <a:t> сегрегационный (Пашня</a:t>
            </a:r>
            <a:r>
              <a:rPr lang="ru-RU" sz="1400" b="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400" b="0" i="1" dirty="0">
                <a:latin typeface="Times New Roman" pitchFamily="18" charset="0"/>
                <a:cs typeface="Times New Roman" pitchFamily="18" charset="0"/>
              </a:rPr>
              <a:t>, pH H</a:t>
            </a:r>
            <a:r>
              <a:rPr lang="ru-RU" sz="800" b="0" i="1" baseline="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="0" i="1" dirty="0">
                <a:latin typeface="Times New Roman" pitchFamily="18" charset="0"/>
                <a:cs typeface="Times New Roman" pitchFamily="18" charset="0"/>
              </a:rPr>
              <a:t>O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рН!$C$44:$C$48</c:f>
              <c:strCache>
                <c:ptCount val="5"/>
                <c:pt idx="0">
                  <c:v>AP</c:v>
                </c:pt>
                <c:pt idx="1">
                  <c:v>A</c:v>
                </c:pt>
                <c:pt idx="2">
                  <c:v>AB</c:v>
                </c:pt>
                <c:pt idx="3">
                  <c:v>B</c:v>
                </c:pt>
                <c:pt idx="4">
                  <c:v>C</c:v>
                </c:pt>
              </c:strCache>
            </c:strRef>
          </c:cat>
          <c:val>
            <c:numRef>
              <c:f>рН!$D$44:$D$48</c:f>
              <c:numCache>
                <c:formatCode>0.00</c:formatCode>
                <c:ptCount val="5"/>
                <c:pt idx="0">
                  <c:v>6.53</c:v>
                </c:pt>
                <c:pt idx="1">
                  <c:v>7.4700000000000024</c:v>
                </c:pt>
                <c:pt idx="2">
                  <c:v>7</c:v>
                </c:pt>
                <c:pt idx="3">
                  <c:v>6.33</c:v>
                </c:pt>
                <c:pt idx="4">
                  <c:v>7.35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9908352"/>
        <c:axId val="49910144"/>
      </c:barChart>
      <c:catAx>
        <c:axId val="499083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49910144"/>
        <c:crosses val="autoZero"/>
        <c:auto val="1"/>
        <c:lblAlgn val="ctr"/>
        <c:lblOffset val="100"/>
        <c:noMultiLvlLbl val="0"/>
      </c:catAx>
      <c:valAx>
        <c:axId val="49910144"/>
        <c:scaling>
          <c:orientation val="minMax"/>
        </c:scaling>
        <c:delete val="0"/>
        <c:axPos val="t"/>
        <c:majorGridlines/>
        <c:numFmt formatCode="0.0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ru-RU"/>
            </a:pPr>
            <a:endParaRPr lang="ru-RU"/>
          </a:p>
        </c:txPr>
        <c:crossAx val="49908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lang="ru-RU"/>
            </a:pPr>
            <a:r>
              <a:rPr lang="ru-RU" sz="1200" b="0" i="1" dirty="0">
                <a:latin typeface="Times New Roman" pitchFamily="18" charset="0"/>
                <a:cs typeface="Times New Roman" pitchFamily="18" charset="0"/>
              </a:rPr>
              <a:t>Разрез </a:t>
            </a:r>
            <a:r>
              <a:rPr lang="ru-RU" sz="1200" b="0" i="1" dirty="0" smtClean="0">
                <a:latin typeface="Times New Roman" pitchFamily="18" charset="0"/>
                <a:cs typeface="Times New Roman" pitchFamily="18" charset="0"/>
              </a:rPr>
              <a:t>7. Чернозём сегрегационный (Тамбовский </a:t>
            </a:r>
            <a:r>
              <a:rPr lang="ru-RU" sz="1200" b="0" i="1" dirty="0">
                <a:latin typeface="Times New Roman" pitchFamily="18" charset="0"/>
                <a:cs typeface="Times New Roman" pitchFamily="18" charset="0"/>
              </a:rPr>
              <a:t>вал)</a:t>
            </a:r>
            <a:r>
              <a:rPr lang="en-US" sz="1200" b="0" i="1" dirty="0">
                <a:latin typeface="Times New Roman" pitchFamily="18" charset="0"/>
                <a:cs typeface="Times New Roman" pitchFamily="18" charset="0"/>
              </a:rPr>
              <a:t>, pH </a:t>
            </a:r>
            <a:r>
              <a:rPr lang="en-US" sz="1200" b="0" i="1" baseline="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800" b="0" i="1" baseline="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="0" i="1" baseline="0" dirty="0">
                <a:latin typeface="Times New Roman" pitchFamily="18" charset="0"/>
                <a:cs typeface="Times New Roman" pitchFamily="18" charset="0"/>
              </a:rPr>
              <a:t>O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рН!$C$51:$C$66</c:f>
              <c:strCache>
                <c:ptCount val="16"/>
                <c:pt idx="0">
                  <c:v>A</c:v>
                </c:pt>
                <c:pt idx="1">
                  <c:v>C</c:v>
                </c:pt>
                <c:pt idx="2">
                  <c:v>[A]</c:v>
                </c:pt>
                <c:pt idx="3">
                  <c:v>[AD]</c:v>
                </c:pt>
                <c:pt idx="4">
                  <c:v>C</c:v>
                </c:pt>
                <c:pt idx="5">
                  <c:v>[A]</c:v>
                </c:pt>
                <c:pt idx="6">
                  <c:v>C</c:v>
                </c:pt>
                <c:pt idx="7">
                  <c:v>[A]</c:v>
                </c:pt>
                <c:pt idx="8">
                  <c:v>C</c:v>
                </c:pt>
                <c:pt idx="9">
                  <c:v>[A]</c:v>
                </c:pt>
                <c:pt idx="10">
                  <c:v>C</c:v>
                </c:pt>
                <c:pt idx="11">
                  <c:v>[A]</c:v>
                </c:pt>
                <c:pt idx="12">
                  <c:v>C</c:v>
                </c:pt>
                <c:pt idx="13">
                  <c:v>[A]</c:v>
                </c:pt>
                <c:pt idx="14">
                  <c:v>C</c:v>
                </c:pt>
                <c:pt idx="15">
                  <c:v>[A]</c:v>
                </c:pt>
              </c:strCache>
            </c:strRef>
          </c:cat>
          <c:val>
            <c:numRef>
              <c:f>рН!$D$51:$D$66</c:f>
              <c:numCache>
                <c:formatCode>0.00</c:formatCode>
                <c:ptCount val="16"/>
                <c:pt idx="0">
                  <c:v>7.2700000000000014</c:v>
                </c:pt>
                <c:pt idx="1">
                  <c:v>6.91</c:v>
                </c:pt>
                <c:pt idx="2">
                  <c:v>5.56</c:v>
                </c:pt>
                <c:pt idx="3">
                  <c:v>7.22</c:v>
                </c:pt>
                <c:pt idx="4">
                  <c:v>7.1</c:v>
                </c:pt>
                <c:pt idx="5">
                  <c:v>7.02</c:v>
                </c:pt>
                <c:pt idx="6">
                  <c:v>5.55</c:v>
                </c:pt>
                <c:pt idx="7">
                  <c:v>6.6499999999999995</c:v>
                </c:pt>
                <c:pt idx="8">
                  <c:v>6.9</c:v>
                </c:pt>
                <c:pt idx="9">
                  <c:v>5.53</c:v>
                </c:pt>
                <c:pt idx="10">
                  <c:v>6.73</c:v>
                </c:pt>
                <c:pt idx="11">
                  <c:v>6.9</c:v>
                </c:pt>
                <c:pt idx="12">
                  <c:v>6.64</c:v>
                </c:pt>
                <c:pt idx="13">
                  <c:v>6.6</c:v>
                </c:pt>
                <c:pt idx="14">
                  <c:v>6.81</c:v>
                </c:pt>
                <c:pt idx="15">
                  <c:v>6.72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9922048"/>
        <c:axId val="49923584"/>
      </c:barChart>
      <c:catAx>
        <c:axId val="49922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49923584"/>
        <c:crosses val="autoZero"/>
        <c:auto val="1"/>
        <c:lblAlgn val="ctr"/>
        <c:lblOffset val="100"/>
        <c:noMultiLvlLbl val="0"/>
      </c:catAx>
      <c:valAx>
        <c:axId val="49923584"/>
        <c:scaling>
          <c:orientation val="minMax"/>
        </c:scaling>
        <c:delete val="0"/>
        <c:axPos val="t"/>
        <c:majorGridlines/>
        <c:numFmt formatCode="0.0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ru-RU"/>
            </a:pPr>
            <a:endParaRPr lang="ru-RU"/>
          </a:p>
        </c:txPr>
        <c:crossAx val="49922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b="0" i="1" dirty="0">
                <a:latin typeface="Times New Roman" pitchFamily="18" charset="0"/>
                <a:cs typeface="Times New Roman" pitchFamily="18" charset="0"/>
              </a:rPr>
              <a:t>Разрез </a:t>
            </a:r>
            <a:r>
              <a:rPr lang="ru-RU" sz="1400" b="0" i="1" dirty="0" smtClean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sz="1400" b="0" i="1" baseline="0" dirty="0" smtClean="0">
                <a:latin typeface="Times New Roman" pitchFamily="18" charset="0"/>
                <a:cs typeface="Times New Roman" pitchFamily="18" charset="0"/>
              </a:rPr>
              <a:t> Чернозём осолоделый</a:t>
            </a:r>
            <a:r>
              <a:rPr lang="ru-RU" sz="1400" b="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b="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b="0" i="1" dirty="0" smtClean="0">
                <a:latin typeface="Times New Roman" pitchFamily="18" charset="0"/>
                <a:cs typeface="Times New Roman" pitchFamily="18" charset="0"/>
              </a:rPr>
              <a:t>трогановская </a:t>
            </a:r>
            <a:r>
              <a:rPr lang="ru-RU" sz="1400" b="0" i="1" dirty="0">
                <a:latin typeface="Times New Roman" pitchFamily="18" charset="0"/>
                <a:cs typeface="Times New Roman" pitchFamily="18" charset="0"/>
              </a:rPr>
              <a:t>дубрава</a:t>
            </a:r>
            <a:r>
              <a:rPr lang="ru-RU" sz="1400" b="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400" b="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1400" b="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4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i="1" dirty="0">
                <a:latin typeface="Times New Roman" pitchFamily="18" charset="0"/>
                <a:cs typeface="Times New Roman" pitchFamily="18" charset="0"/>
              </a:rPr>
              <a:t>pH H</a:t>
            </a:r>
            <a:r>
              <a:rPr lang="ru-RU" sz="800" b="0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="0" i="1" dirty="0">
                <a:latin typeface="Times New Roman" pitchFamily="18" charset="0"/>
                <a:cs typeface="Times New Roman" pitchFamily="18" charset="0"/>
              </a:rPr>
              <a:t>O</a:t>
            </a:r>
          </a:p>
        </c:rich>
      </c:tx>
      <c:layout>
        <c:manualLayout>
          <c:xMode val="edge"/>
          <c:yMode val="edge"/>
          <c:x val="9.2127589731478624E-2"/>
          <c:y val="3.2835076134716992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[pH.xlsx]Лист1!$C$74:$C$80</c:f>
              <c:strCache>
                <c:ptCount val="7"/>
                <c:pt idx="0">
                  <c:v>AP</c:v>
                </c:pt>
                <c:pt idx="1">
                  <c:v>A</c:v>
                </c:pt>
                <c:pt idx="2">
                  <c:v>AE</c:v>
                </c:pt>
                <c:pt idx="3">
                  <c:v>[A]</c:v>
                </c:pt>
                <c:pt idx="4">
                  <c:v>[AE]</c:v>
                </c:pt>
                <c:pt idx="5">
                  <c:v>E</c:v>
                </c:pt>
                <c:pt idx="6">
                  <c:v>EB</c:v>
                </c:pt>
              </c:strCache>
            </c:strRef>
          </c:cat>
          <c:val>
            <c:numRef>
              <c:f>[pH.xlsx]Лист1!$D$74:$D$80</c:f>
              <c:numCache>
                <c:formatCode>0.00</c:formatCode>
                <c:ptCount val="7"/>
                <c:pt idx="0">
                  <c:v>6.35</c:v>
                </c:pt>
                <c:pt idx="1">
                  <c:v>6.8</c:v>
                </c:pt>
                <c:pt idx="2">
                  <c:v>5.18</c:v>
                </c:pt>
                <c:pt idx="3">
                  <c:v>6.1499999999999995</c:v>
                </c:pt>
                <c:pt idx="4">
                  <c:v>5.5</c:v>
                </c:pt>
                <c:pt idx="5">
                  <c:v>5.1199999999999966</c:v>
                </c:pt>
                <c:pt idx="6">
                  <c:v>5.08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9973120"/>
        <c:axId val="49974656"/>
      </c:barChart>
      <c:catAx>
        <c:axId val="499731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49974656"/>
        <c:crosses val="autoZero"/>
        <c:auto val="1"/>
        <c:lblAlgn val="ctr"/>
        <c:lblOffset val="100"/>
        <c:noMultiLvlLbl val="0"/>
      </c:catAx>
      <c:valAx>
        <c:axId val="49974656"/>
        <c:scaling>
          <c:orientation val="minMax"/>
        </c:scaling>
        <c:delete val="0"/>
        <c:axPos val="t"/>
        <c:majorGridlines/>
        <c:numFmt formatCode="0.00" sourceLinked="1"/>
        <c:majorTickMark val="none"/>
        <c:minorTickMark val="none"/>
        <c:tickLblPos val="nextTo"/>
        <c:crossAx val="49973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b="0" i="1" dirty="0">
                <a:latin typeface="Times New Roman" pitchFamily="18" charset="0"/>
                <a:cs typeface="Times New Roman" pitchFamily="18" charset="0"/>
              </a:rPr>
              <a:t>Разрез </a:t>
            </a:r>
            <a:r>
              <a:rPr lang="ru-RU" sz="1400" b="0" i="1" dirty="0" smtClean="0"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 sz="1400" b="0" i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i="1" baseline="0" dirty="0" err="1" smtClean="0">
                <a:latin typeface="Times New Roman" pitchFamily="18" charset="0"/>
                <a:cs typeface="Times New Roman" pitchFamily="18" charset="0"/>
              </a:rPr>
              <a:t>Чернозёмно</a:t>
            </a:r>
            <a:r>
              <a:rPr lang="ru-RU" sz="1400" b="0" i="1" baseline="0" dirty="0" smtClean="0">
                <a:latin typeface="Times New Roman" pitchFamily="18" charset="0"/>
                <a:cs typeface="Times New Roman" pitchFamily="18" charset="0"/>
              </a:rPr>
              <a:t> – луговая осолоделая (</a:t>
            </a:r>
            <a:r>
              <a:rPr lang="ru-RU" sz="1400" b="0" i="1" baseline="0" dirty="0" err="1" smtClean="0">
                <a:latin typeface="Times New Roman" pitchFamily="18" charset="0"/>
                <a:cs typeface="Times New Roman" pitchFamily="18" charset="0"/>
              </a:rPr>
              <a:t>Матырская</a:t>
            </a:r>
            <a:r>
              <a:rPr lang="ru-RU" sz="1400" b="0" i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i="1" baseline="0" dirty="0">
                <a:latin typeface="Times New Roman" pitchFamily="18" charset="0"/>
                <a:cs typeface="Times New Roman" pitchFamily="18" charset="0"/>
              </a:rPr>
              <a:t>дубрава)</a:t>
            </a:r>
            <a:r>
              <a:rPr lang="en-US" sz="1400" b="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1400" b="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4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i="1" dirty="0">
                <a:latin typeface="Times New Roman" pitchFamily="18" charset="0"/>
                <a:cs typeface="Times New Roman" pitchFamily="18" charset="0"/>
              </a:rPr>
              <a:t>pH H</a:t>
            </a:r>
            <a:r>
              <a:rPr lang="en-US" sz="800" b="0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="0" i="1" dirty="0">
                <a:latin typeface="Times New Roman" pitchFamily="18" charset="0"/>
                <a:cs typeface="Times New Roman" pitchFamily="18" charset="0"/>
              </a:rPr>
              <a:t>O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[pH.xlsx]Лист1!$C$66:$C$72</c:f>
              <c:strCache>
                <c:ptCount val="7"/>
                <c:pt idx="0">
                  <c:v>AD</c:v>
                </c:pt>
                <c:pt idx="1">
                  <c:v>A</c:v>
                </c:pt>
                <c:pt idx="2">
                  <c:v>A</c:v>
                </c:pt>
                <c:pt idx="3">
                  <c:v>AB</c:v>
                </c:pt>
                <c:pt idx="4">
                  <c:v>B</c:v>
                </c:pt>
                <c:pt idx="5">
                  <c:v>C1</c:v>
                </c:pt>
                <c:pt idx="6">
                  <c:v>C2</c:v>
                </c:pt>
              </c:strCache>
            </c:strRef>
          </c:cat>
          <c:val>
            <c:numRef>
              <c:f>[pH.xlsx]Лист1!$D$66:$D$72</c:f>
              <c:numCache>
                <c:formatCode>0.00</c:formatCode>
                <c:ptCount val="7"/>
                <c:pt idx="0">
                  <c:v>6.3599999999999985</c:v>
                </c:pt>
                <c:pt idx="1">
                  <c:v>6.39</c:v>
                </c:pt>
                <c:pt idx="2">
                  <c:v>6.4</c:v>
                </c:pt>
                <c:pt idx="3">
                  <c:v>6.63</c:v>
                </c:pt>
                <c:pt idx="4">
                  <c:v>7.1499999999999995</c:v>
                </c:pt>
                <c:pt idx="5">
                  <c:v>7.07</c:v>
                </c:pt>
                <c:pt idx="6">
                  <c:v>7.35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9990656"/>
        <c:axId val="49996544"/>
      </c:barChart>
      <c:catAx>
        <c:axId val="49990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49996544"/>
        <c:crosses val="autoZero"/>
        <c:auto val="1"/>
        <c:lblAlgn val="ctr"/>
        <c:lblOffset val="100"/>
        <c:noMultiLvlLbl val="0"/>
      </c:catAx>
      <c:valAx>
        <c:axId val="49996544"/>
        <c:scaling>
          <c:orientation val="minMax"/>
        </c:scaling>
        <c:delete val="0"/>
        <c:axPos val="t"/>
        <c:majorGridlines/>
        <c:numFmt formatCode="0.00" sourceLinked="1"/>
        <c:majorTickMark val="none"/>
        <c:minorTickMark val="none"/>
        <c:tickLblPos val="nextTo"/>
        <c:spPr>
          <a:ln w="9525">
            <a:noFill/>
          </a:ln>
        </c:spPr>
        <c:crossAx val="49990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30942261139119"/>
          <c:y val="0.13990327606617944"/>
          <c:w val="0.45996710780993388"/>
          <c:h val="0.75015937046867864"/>
        </c:manualLayout>
      </c:layout>
      <c:scatterChart>
        <c:scatterStyle val="lineMarker"/>
        <c:varyColors val="0"/>
        <c:ser>
          <c:idx val="0"/>
          <c:order val="0"/>
          <c:tx>
            <c:strRef>
              <c:f>фосфор!$F$1</c:f>
              <c:strCache>
                <c:ptCount val="1"/>
                <c:pt idx="0">
                  <c:v>Рнеорг,
%</c:v>
                </c:pt>
              </c:strCache>
            </c:strRef>
          </c:tx>
          <c:xVal>
            <c:numRef>
              <c:f>фосфор!$F$2:$F$15</c:f>
              <c:numCache>
                <c:formatCode>0.00</c:formatCode>
                <c:ptCount val="14"/>
                <c:pt idx="0">
                  <c:v>0.90459800000000001</c:v>
                </c:pt>
                <c:pt idx="1">
                  <c:v>1.2054149999999972</c:v>
                </c:pt>
                <c:pt idx="2">
                  <c:v>2.9</c:v>
                </c:pt>
                <c:pt idx="3">
                  <c:v>0.49634700000000032</c:v>
                </c:pt>
                <c:pt idx="4">
                  <c:v>0.95831500000000003</c:v>
                </c:pt>
                <c:pt idx="5">
                  <c:v>0.65212700000000134</c:v>
                </c:pt>
                <c:pt idx="6">
                  <c:v>1.173184</c:v>
                </c:pt>
                <c:pt idx="7">
                  <c:v>0.322793</c:v>
                </c:pt>
                <c:pt idx="8">
                  <c:v>3.2090670000000001</c:v>
                </c:pt>
                <c:pt idx="9">
                  <c:v>0.114955</c:v>
                </c:pt>
                <c:pt idx="10">
                  <c:v>0.49846300000000032</c:v>
                </c:pt>
                <c:pt idx="11">
                  <c:v>0.120327</c:v>
                </c:pt>
                <c:pt idx="12">
                  <c:v>0.22776099999999999</c:v>
                </c:pt>
                <c:pt idx="13">
                  <c:v>0.125698</c:v>
                </c:pt>
              </c:numCache>
            </c:numRef>
          </c:xVal>
          <c:yVal>
            <c:numRef>
              <c:f>фосфор!$B$2:$B$15</c:f>
              <c:numCache>
                <c:formatCode>0</c:formatCode>
                <c:ptCount val="14"/>
                <c:pt idx="0">
                  <c:v>0</c:v>
                </c:pt>
                <c:pt idx="1">
                  <c:v>13</c:v>
                </c:pt>
                <c:pt idx="2">
                  <c:v>25.5</c:v>
                </c:pt>
                <c:pt idx="3">
                  <c:v>40</c:v>
                </c:pt>
                <c:pt idx="4">
                  <c:v>55</c:v>
                </c:pt>
                <c:pt idx="5">
                  <c:v>80</c:v>
                </c:pt>
                <c:pt idx="6">
                  <c:v>100</c:v>
                </c:pt>
                <c:pt idx="7">
                  <c:v>125</c:v>
                </c:pt>
                <c:pt idx="8">
                  <c:v>150</c:v>
                </c:pt>
                <c:pt idx="9">
                  <c:v>162.5</c:v>
                </c:pt>
                <c:pt idx="10">
                  <c:v>172.5</c:v>
                </c:pt>
                <c:pt idx="11">
                  <c:v>190</c:v>
                </c:pt>
                <c:pt idx="12">
                  <c:v>202</c:v>
                </c:pt>
                <c:pt idx="13">
                  <c:v>210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фосфор!$G$1</c:f>
              <c:strCache>
                <c:ptCount val="1"/>
                <c:pt idx="0">
                  <c:v>Рорг,
%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square"/>
            <c:size val="4"/>
            <c:spPr>
              <a:solidFill>
                <a:srgbClr val="92D050"/>
              </a:solidFill>
            </c:spPr>
          </c:marker>
          <c:xVal>
            <c:numRef>
              <c:f>фосфор!$G$2:$G$15</c:f>
              <c:numCache>
                <c:formatCode>0.00</c:formatCode>
                <c:ptCount val="14"/>
                <c:pt idx="0">
                  <c:v>5.5910000000000222E-3</c:v>
                </c:pt>
                <c:pt idx="1">
                  <c:v>0.34047900000000031</c:v>
                </c:pt>
                <c:pt idx="2">
                  <c:v>5.0000000000000322E-2</c:v>
                </c:pt>
                <c:pt idx="3">
                  <c:v>0.62793899999999991</c:v>
                </c:pt>
                <c:pt idx="4">
                  <c:v>0.24831700000000029</c:v>
                </c:pt>
                <c:pt idx="5">
                  <c:v>0.32942800000000122</c:v>
                </c:pt>
                <c:pt idx="6">
                  <c:v>1.0753889999999999</c:v>
                </c:pt>
                <c:pt idx="7">
                  <c:v>0.63015100000000135</c:v>
                </c:pt>
                <c:pt idx="8">
                  <c:v>6.0585999999999814E-2</c:v>
                </c:pt>
                <c:pt idx="9">
                  <c:v>1.1136350000000002</c:v>
                </c:pt>
                <c:pt idx="10">
                  <c:v>3.5486000000000031E-2</c:v>
                </c:pt>
                <c:pt idx="11">
                  <c:v>4.8379999999999994E-3</c:v>
                </c:pt>
                <c:pt idx="12">
                  <c:v>0.14443900000000043</c:v>
                </c:pt>
                <c:pt idx="13">
                  <c:v>3.7894000000000011E-2</c:v>
                </c:pt>
              </c:numCache>
            </c:numRef>
          </c:xVal>
          <c:yVal>
            <c:numRef>
              <c:f>фосфор!$B$2:$B$15</c:f>
              <c:numCache>
                <c:formatCode>0</c:formatCode>
                <c:ptCount val="14"/>
                <c:pt idx="0">
                  <c:v>0</c:v>
                </c:pt>
                <c:pt idx="1">
                  <c:v>13</c:v>
                </c:pt>
                <c:pt idx="2">
                  <c:v>25.5</c:v>
                </c:pt>
                <c:pt idx="3">
                  <c:v>40</c:v>
                </c:pt>
                <c:pt idx="4">
                  <c:v>55</c:v>
                </c:pt>
                <c:pt idx="5">
                  <c:v>80</c:v>
                </c:pt>
                <c:pt idx="6">
                  <c:v>100</c:v>
                </c:pt>
                <c:pt idx="7">
                  <c:v>125</c:v>
                </c:pt>
                <c:pt idx="8">
                  <c:v>150</c:v>
                </c:pt>
                <c:pt idx="9">
                  <c:v>162.5</c:v>
                </c:pt>
                <c:pt idx="10">
                  <c:v>172.5</c:v>
                </c:pt>
                <c:pt idx="11">
                  <c:v>190</c:v>
                </c:pt>
                <c:pt idx="12">
                  <c:v>202</c:v>
                </c:pt>
                <c:pt idx="13">
                  <c:v>210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фосфор!$E$1</c:f>
              <c:strCache>
                <c:ptCount val="1"/>
                <c:pt idx="0">
                  <c:v>Робщ,
%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triangle"/>
            <c:size val="4"/>
            <c:spPr>
              <a:solidFill>
                <a:schemeClr val="tx1">
                  <a:lumMod val="65000"/>
                  <a:lumOff val="35000"/>
                </a:schemeClr>
              </a:solidFill>
            </c:spPr>
          </c:marker>
          <c:dLbls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xVal>
            <c:numRef>
              <c:f>фосфор!$E$2:$E$15</c:f>
              <c:numCache>
                <c:formatCode>0.00</c:formatCode>
                <c:ptCount val="14"/>
                <c:pt idx="0">
                  <c:v>0.91018900000000003</c:v>
                </c:pt>
                <c:pt idx="1">
                  <c:v>1.545893999999997</c:v>
                </c:pt>
                <c:pt idx="2">
                  <c:v>2.9499999999999997</c:v>
                </c:pt>
                <c:pt idx="3">
                  <c:v>1.1242860000000001</c:v>
                </c:pt>
                <c:pt idx="4">
                  <c:v>1.2066319999999975</c:v>
                </c:pt>
                <c:pt idx="5">
                  <c:v>0.98155499999999829</c:v>
                </c:pt>
                <c:pt idx="6">
                  <c:v>2.2485729999999999</c:v>
                </c:pt>
                <c:pt idx="7">
                  <c:v>0.95294400000000135</c:v>
                </c:pt>
                <c:pt idx="8">
                  <c:v>3.2696529999999977</c:v>
                </c:pt>
                <c:pt idx="9">
                  <c:v>1.2285899999999998</c:v>
                </c:pt>
                <c:pt idx="10">
                  <c:v>0.53394900000000134</c:v>
                </c:pt>
                <c:pt idx="11">
                  <c:v>0.125165</c:v>
                </c:pt>
                <c:pt idx="12">
                  <c:v>0.37220000000000031</c:v>
                </c:pt>
                <c:pt idx="13">
                  <c:v>0.16359199999999999</c:v>
                </c:pt>
              </c:numCache>
            </c:numRef>
          </c:xVal>
          <c:yVal>
            <c:numRef>
              <c:f>фосфор!$B$2:$B$15</c:f>
              <c:numCache>
                <c:formatCode>0</c:formatCode>
                <c:ptCount val="14"/>
                <c:pt idx="0">
                  <c:v>0</c:v>
                </c:pt>
                <c:pt idx="1">
                  <c:v>13</c:v>
                </c:pt>
                <c:pt idx="2">
                  <c:v>25.5</c:v>
                </c:pt>
                <c:pt idx="3">
                  <c:v>40</c:v>
                </c:pt>
                <c:pt idx="4">
                  <c:v>55</c:v>
                </c:pt>
                <c:pt idx="5">
                  <c:v>80</c:v>
                </c:pt>
                <c:pt idx="6">
                  <c:v>100</c:v>
                </c:pt>
                <c:pt idx="7">
                  <c:v>125</c:v>
                </c:pt>
                <c:pt idx="8">
                  <c:v>150</c:v>
                </c:pt>
                <c:pt idx="9">
                  <c:v>162.5</c:v>
                </c:pt>
                <c:pt idx="10">
                  <c:v>172.5</c:v>
                </c:pt>
                <c:pt idx="11">
                  <c:v>190</c:v>
                </c:pt>
                <c:pt idx="12">
                  <c:v>202</c:v>
                </c:pt>
                <c:pt idx="13">
                  <c:v>210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142592"/>
        <c:axId val="50173440"/>
      </c:scatterChart>
      <c:valAx>
        <c:axId val="50142592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>
                  <a:defRPr b="1"/>
                </a:pPr>
                <a:r>
                  <a:rPr lang="ru-RU" b="1"/>
                  <a:t>%</a:t>
                </a:r>
              </a:p>
            </c:rich>
          </c:tx>
          <c:layout>
            <c:manualLayout>
              <c:xMode val="edge"/>
              <c:yMode val="edge"/>
              <c:x val="0.77715662744300384"/>
              <c:y val="0.16387312928446388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0173440"/>
        <c:crosses val="autoZero"/>
        <c:crossBetween val="midCat"/>
      </c:valAx>
      <c:valAx>
        <c:axId val="50173440"/>
        <c:scaling>
          <c:orientation val="maxMin"/>
          <c:max val="21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800"/>
                </a:pPr>
                <a:r>
                  <a:rPr lang="ru-RU" sz="800"/>
                  <a:t>Глубина, см</a:t>
                </a:r>
              </a:p>
            </c:rich>
          </c:tx>
          <c:layout>
            <c:manualLayout>
              <c:xMode val="edge"/>
              <c:yMode val="edge"/>
              <c:x val="6.7942229181813113E-2"/>
              <c:y val="0.88627525422042763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5014259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8.5268425099408726E-2"/>
          <c:y val="5.6051003174916961E-3"/>
          <c:w val="0.73459016171472657"/>
          <c:h val="8.5339248743452514E-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50338305175043"/>
          <c:y val="0.21105033862738712"/>
          <c:w val="0.37031768627263612"/>
          <c:h val="0.47611874015897482"/>
        </c:manualLayout>
      </c:layout>
      <c:scatterChart>
        <c:scatterStyle val="lineMarker"/>
        <c:varyColors val="0"/>
        <c:ser>
          <c:idx val="0"/>
          <c:order val="0"/>
          <c:tx>
            <c:strRef>
              <c:f>фосфор!$F$1</c:f>
              <c:strCache>
                <c:ptCount val="1"/>
                <c:pt idx="0">
                  <c:v>Рнеорг,
%</c:v>
                </c:pt>
              </c:strCache>
            </c:strRef>
          </c:tx>
          <c:xVal>
            <c:numRef>
              <c:f>фосфор!$F$33:$F$37</c:f>
              <c:numCache>
                <c:formatCode>0.00</c:formatCode>
                <c:ptCount val="5"/>
                <c:pt idx="0">
                  <c:v>1.7347000000000001E-2</c:v>
                </c:pt>
                <c:pt idx="1">
                  <c:v>3.4914000000000001E-2</c:v>
                </c:pt>
                <c:pt idx="2">
                  <c:v>6.1265E-2</c:v>
                </c:pt>
                <c:pt idx="3">
                  <c:v>4.3698000000000001E-2</c:v>
                </c:pt>
                <c:pt idx="4">
                  <c:v>3.4914000000000001E-2</c:v>
                </c:pt>
              </c:numCache>
            </c:numRef>
          </c:xVal>
          <c:yVal>
            <c:numRef>
              <c:f>фосфор!$B$33:$B$37</c:f>
              <c:numCache>
                <c:formatCode>0</c:formatCode>
                <c:ptCount val="5"/>
                <c:pt idx="0">
                  <c:v>0</c:v>
                </c:pt>
                <c:pt idx="1">
                  <c:v>15</c:v>
                </c:pt>
                <c:pt idx="2">
                  <c:v>44</c:v>
                </c:pt>
                <c:pt idx="3">
                  <c:v>64</c:v>
                </c:pt>
                <c:pt idx="4">
                  <c:v>100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фосфор!$G$1</c:f>
              <c:strCache>
                <c:ptCount val="1"/>
                <c:pt idx="0">
                  <c:v>Рорг,
%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square"/>
            <c:size val="4"/>
            <c:spPr>
              <a:solidFill>
                <a:srgbClr val="92D050"/>
              </a:solidFill>
            </c:spPr>
          </c:marker>
          <c:xVal>
            <c:numRef>
              <c:f>фосфор!$G$33:$G$37</c:f>
              <c:numCache>
                <c:formatCode>0.00</c:formatCode>
                <c:ptCount val="5"/>
                <c:pt idx="0">
                  <c:v>8.0149706192358353E-2</c:v>
                </c:pt>
                <c:pt idx="1">
                  <c:v>6.3680642072902915E-2</c:v>
                </c:pt>
                <c:pt idx="2">
                  <c:v>4.9406936758893509E-2</c:v>
                </c:pt>
                <c:pt idx="3">
                  <c:v>8.1247103205972782E-2</c:v>
                </c:pt>
                <c:pt idx="4">
                  <c:v>6.1484770311813812E-2</c:v>
                </c:pt>
              </c:numCache>
            </c:numRef>
          </c:xVal>
          <c:yVal>
            <c:numRef>
              <c:f>фосфор!$B$33:$B$37</c:f>
              <c:numCache>
                <c:formatCode>0</c:formatCode>
                <c:ptCount val="5"/>
                <c:pt idx="0">
                  <c:v>0</c:v>
                </c:pt>
                <c:pt idx="1">
                  <c:v>15</c:v>
                </c:pt>
                <c:pt idx="2">
                  <c:v>44</c:v>
                </c:pt>
                <c:pt idx="3">
                  <c:v>64</c:v>
                </c:pt>
                <c:pt idx="4">
                  <c:v>100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фосфор!$E$1</c:f>
              <c:strCache>
                <c:ptCount val="1"/>
                <c:pt idx="0">
                  <c:v>Робщ,
%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triangle"/>
            <c:size val="4"/>
            <c:spPr>
              <a:solidFill>
                <a:schemeClr val="tx1">
                  <a:lumMod val="65000"/>
                  <a:lumOff val="35000"/>
                </a:schemeClr>
              </a:solidFill>
            </c:spPr>
          </c:marker>
          <c:dLbls>
            <c:dLbl>
              <c:idx val="1"/>
              <c:layout>
                <c:manualLayout>
                  <c:x val="-6.0000047244131889E-3"/>
                  <c:y val="3.5199991130710893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xVal>
            <c:numRef>
              <c:f>фосфор!$E$33:$E$37</c:f>
              <c:numCache>
                <c:formatCode>0.00</c:formatCode>
                <c:ptCount val="5"/>
                <c:pt idx="0">
                  <c:v>9.7496706192358354E-2</c:v>
                </c:pt>
                <c:pt idx="1">
                  <c:v>9.8594642072903416E-2</c:v>
                </c:pt>
                <c:pt idx="2">
                  <c:v>0.11067193675889328</c:v>
                </c:pt>
                <c:pt idx="3">
                  <c:v>0.12494510320597302</c:v>
                </c:pt>
                <c:pt idx="4">
                  <c:v>9.6398770311813792E-2</c:v>
                </c:pt>
              </c:numCache>
            </c:numRef>
          </c:xVal>
          <c:yVal>
            <c:numRef>
              <c:f>фосфор!$B$33:$B$37</c:f>
              <c:numCache>
                <c:formatCode>0</c:formatCode>
                <c:ptCount val="5"/>
                <c:pt idx="0">
                  <c:v>0</c:v>
                </c:pt>
                <c:pt idx="1">
                  <c:v>15</c:v>
                </c:pt>
                <c:pt idx="2">
                  <c:v>44</c:v>
                </c:pt>
                <c:pt idx="3">
                  <c:v>64</c:v>
                </c:pt>
                <c:pt idx="4">
                  <c:v>100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195840"/>
        <c:axId val="50198016"/>
      </c:scatterChart>
      <c:valAx>
        <c:axId val="50195840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>
                  <a:defRPr b="1"/>
                </a:pPr>
                <a:r>
                  <a:rPr lang="ru-RU" b="1"/>
                  <a:t>%</a:t>
                </a:r>
              </a:p>
            </c:rich>
          </c:tx>
          <c:layout>
            <c:manualLayout>
              <c:xMode val="edge"/>
              <c:yMode val="edge"/>
              <c:x val="0.58602509844048356"/>
              <c:y val="0.12923734549887139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0198016"/>
        <c:crosses val="autoZero"/>
        <c:crossBetween val="midCat"/>
      </c:valAx>
      <c:valAx>
        <c:axId val="50198016"/>
        <c:scaling>
          <c:orientation val="maxMin"/>
          <c:max val="100"/>
          <c:min val="0"/>
        </c:scaling>
        <c:delete val="0"/>
        <c:axPos val="l"/>
        <c:majorGridlines>
          <c:spPr>
            <a:ln>
              <a:gradFill>
                <a:gsLst>
                  <a:gs pos="29000">
                    <a:schemeClr val="accent1">
                      <a:tint val="66000"/>
                      <a:satMod val="160000"/>
                    </a:schemeClr>
                  </a:gs>
                  <a:gs pos="52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Глубина, см</a:t>
                </a:r>
              </a:p>
            </c:rich>
          </c:tx>
          <c:layout>
            <c:manualLayout>
              <c:xMode val="edge"/>
              <c:yMode val="edge"/>
              <c:x val="3.9984128075403552E-2"/>
              <c:y val="0.74685638474406257"/>
            </c:manualLayout>
          </c:layout>
          <c:overlay val="0"/>
        </c:title>
        <c:numFmt formatCode="0" sourceLinked="1"/>
        <c:majorTickMark val="out"/>
        <c:minorTickMark val="in"/>
        <c:tickLblPos val="nextTo"/>
        <c:crossAx val="50195840"/>
        <c:crosses val="autoZero"/>
        <c:crossBetween val="midCat"/>
        <c:majorUnit val="25"/>
      </c:valAx>
    </c:plotArea>
    <c:legend>
      <c:legendPos val="b"/>
      <c:layout>
        <c:manualLayout>
          <c:xMode val="edge"/>
          <c:yMode val="edge"/>
          <c:x val="2.0694611164098878E-2"/>
          <c:y val="5.6050379577856999E-3"/>
          <c:w val="0.76067210690725351"/>
          <c:h val="0.11776153435834927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994079747864271"/>
          <c:y val="0.25353522762572328"/>
          <c:w val="0.5669879815515132"/>
          <c:h val="0.64664304242273318"/>
        </c:manualLayout>
      </c:layout>
      <c:scatterChart>
        <c:scatterStyle val="lineMarker"/>
        <c:varyColors val="0"/>
        <c:ser>
          <c:idx val="0"/>
          <c:order val="0"/>
          <c:tx>
            <c:strRef>
              <c:f>фосфор!$F$1</c:f>
              <c:strCache>
                <c:ptCount val="1"/>
                <c:pt idx="0">
                  <c:v>Рнеорг,
%</c:v>
                </c:pt>
              </c:strCache>
            </c:strRef>
          </c:tx>
          <c:xVal>
            <c:numRef>
              <c:f>фосфор!$F$29:$F$31</c:f>
              <c:numCache>
                <c:formatCode>0.00</c:formatCode>
                <c:ptCount val="3"/>
                <c:pt idx="0">
                  <c:v>1.7347000000000001E-2</c:v>
                </c:pt>
                <c:pt idx="1">
                  <c:v>2.6131000000000057E-2</c:v>
                </c:pt>
                <c:pt idx="2">
                  <c:v>1.6249000000000003E-2</c:v>
                </c:pt>
              </c:numCache>
            </c:numRef>
          </c:xVal>
          <c:yVal>
            <c:numRef>
              <c:f>фосфор!$B$29:$B$31</c:f>
              <c:numCache>
                <c:formatCode>0</c:formatCode>
                <c:ptCount val="3"/>
                <c:pt idx="0">
                  <c:v>0</c:v>
                </c:pt>
                <c:pt idx="1">
                  <c:v>50</c:v>
                </c:pt>
                <c:pt idx="2">
                  <c:v>65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фосфор!$G$1</c:f>
              <c:strCache>
                <c:ptCount val="1"/>
                <c:pt idx="0">
                  <c:v>Рорг,
%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square"/>
            <c:size val="4"/>
            <c:spPr>
              <a:solidFill>
                <a:srgbClr val="92D050"/>
              </a:solidFill>
            </c:spPr>
          </c:marker>
          <c:xVal>
            <c:numRef>
              <c:f>фосфор!$G$29:$G$32</c:f>
              <c:numCache>
                <c:formatCode>0.00</c:formatCode>
                <c:ptCount val="4"/>
                <c:pt idx="0">
                  <c:v>8.0150000000000027E-2</c:v>
                </c:pt>
                <c:pt idx="1">
                  <c:v>2.3057000000000001E-2</c:v>
                </c:pt>
                <c:pt idx="2">
                  <c:v>4.7212000000000115E-2</c:v>
                </c:pt>
              </c:numCache>
            </c:numRef>
          </c:xVal>
          <c:yVal>
            <c:numRef>
              <c:f>фосфор!$B$29:$B$31</c:f>
              <c:numCache>
                <c:formatCode>0</c:formatCode>
                <c:ptCount val="3"/>
                <c:pt idx="0">
                  <c:v>0</c:v>
                </c:pt>
                <c:pt idx="1">
                  <c:v>50</c:v>
                </c:pt>
                <c:pt idx="2">
                  <c:v>65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фосфор!$E$1</c:f>
              <c:strCache>
                <c:ptCount val="1"/>
                <c:pt idx="0">
                  <c:v>Робщ,
%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triangle"/>
            <c:size val="4"/>
            <c:spPr>
              <a:solidFill>
                <a:schemeClr val="tx1">
                  <a:lumMod val="65000"/>
                  <a:lumOff val="35000"/>
                </a:schemeClr>
              </a:solidFill>
            </c:spPr>
          </c:marker>
          <c:dLbls>
            <c:dLbl>
              <c:idx val="1"/>
              <c:layout>
                <c:manualLayout>
                  <c:x val="-6.0000047244131889E-3"/>
                  <c:y val="3.519999113071089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xVal>
            <c:numRef>
              <c:f>фосфор!$E$29:$E$31</c:f>
              <c:numCache>
                <c:formatCode>0.00</c:formatCode>
                <c:ptCount val="3"/>
                <c:pt idx="0">
                  <c:v>9.7497E-2</c:v>
                </c:pt>
                <c:pt idx="1">
                  <c:v>4.9188000000000023E-2</c:v>
                </c:pt>
                <c:pt idx="2">
                  <c:v>6.3461000000000004E-2</c:v>
                </c:pt>
              </c:numCache>
            </c:numRef>
          </c:xVal>
          <c:yVal>
            <c:numRef>
              <c:f>фосфор!$B$29:$B$31</c:f>
              <c:numCache>
                <c:formatCode>0</c:formatCode>
                <c:ptCount val="3"/>
                <c:pt idx="0">
                  <c:v>0</c:v>
                </c:pt>
                <c:pt idx="1">
                  <c:v>50</c:v>
                </c:pt>
                <c:pt idx="2">
                  <c:v>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229248"/>
        <c:axId val="50231168"/>
      </c:scatterChart>
      <c:valAx>
        <c:axId val="50229248"/>
        <c:scaling>
          <c:orientation val="minMax"/>
          <c:max val="0.15000000000000024"/>
          <c:min val="0"/>
        </c:scaling>
        <c:delete val="0"/>
        <c:axPos val="t"/>
        <c:title>
          <c:tx>
            <c:rich>
              <a:bodyPr/>
              <a:lstStyle/>
              <a:p>
                <a:pPr>
                  <a:defRPr b="1"/>
                </a:pPr>
                <a:r>
                  <a:rPr lang="ru-RU" b="1"/>
                  <a:t>%</a:t>
                </a:r>
              </a:p>
            </c:rich>
          </c:tx>
          <c:layout>
            <c:manualLayout>
              <c:xMode val="edge"/>
              <c:yMode val="edge"/>
              <c:x val="0.83266387202335623"/>
              <c:y val="0.16769097747782521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0231168"/>
        <c:crosses val="autoZero"/>
        <c:crossBetween val="midCat"/>
      </c:valAx>
      <c:valAx>
        <c:axId val="50231168"/>
        <c:scaling>
          <c:orientation val="maxMin"/>
          <c:max val="65"/>
          <c:min val="0"/>
        </c:scaling>
        <c:delete val="0"/>
        <c:axPos val="l"/>
        <c:majorGridlines>
          <c:spPr>
            <a:ln>
              <a:gradFill>
                <a:gsLst>
                  <a:gs pos="29000">
                    <a:schemeClr val="accent1">
                      <a:tint val="66000"/>
                      <a:satMod val="160000"/>
                    </a:schemeClr>
                  </a:gs>
                  <a:gs pos="52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sz="800" dirty="0"/>
                  <a:t>Глубина, см</a:t>
                </a:r>
              </a:p>
            </c:rich>
          </c:tx>
          <c:layout>
            <c:manualLayout>
              <c:xMode val="edge"/>
              <c:yMode val="edge"/>
              <c:x val="0.13177330227592254"/>
              <c:y val="0.84965721103335423"/>
            </c:manualLayout>
          </c:layout>
          <c:overlay val="0"/>
        </c:title>
        <c:numFmt formatCode="0" sourceLinked="1"/>
        <c:majorTickMark val="out"/>
        <c:minorTickMark val="in"/>
        <c:tickLblPos val="nextTo"/>
        <c:crossAx val="50229248"/>
        <c:crosses val="autoZero"/>
        <c:crossBetween val="midCat"/>
        <c:majorUnit val="25"/>
      </c:valAx>
    </c:plotArea>
    <c:legend>
      <c:legendPos val="b"/>
      <c:layout>
        <c:manualLayout>
          <c:xMode val="edge"/>
          <c:yMode val="edge"/>
          <c:x val="2.0694528568544316E-2"/>
          <c:y val="5.6051326917468704E-3"/>
          <c:w val="0.90273117302644867"/>
          <c:h val="0.13679189098816241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05091825698568"/>
          <c:y val="0.26815460478281888"/>
          <c:w val="0.47972304384783088"/>
          <c:h val="0.61713772226403263"/>
        </c:manualLayout>
      </c:layout>
      <c:scatterChart>
        <c:scatterStyle val="lineMarker"/>
        <c:varyColors val="0"/>
        <c:ser>
          <c:idx val="0"/>
          <c:order val="0"/>
          <c:tx>
            <c:strRef>
              <c:f>фосфор!$F$1</c:f>
              <c:strCache>
                <c:ptCount val="1"/>
                <c:pt idx="0">
                  <c:v>Рнеорг,
%</c:v>
                </c:pt>
              </c:strCache>
            </c:strRef>
          </c:tx>
          <c:xVal>
            <c:numRef>
              <c:f>фосфор!$F$22:$F$27</c:f>
              <c:numCache>
                <c:formatCode>0.00</c:formatCode>
                <c:ptCount val="6"/>
                <c:pt idx="0">
                  <c:v>2.6131000000000057E-2</c:v>
                </c:pt>
                <c:pt idx="1">
                  <c:v>1.9543000000000046E-2</c:v>
                </c:pt>
                <c:pt idx="2">
                  <c:v>2.6131000000000057E-2</c:v>
                </c:pt>
                <c:pt idx="3">
                  <c:v>2.2837000000000086E-2</c:v>
                </c:pt>
                <c:pt idx="4">
                  <c:v>1.8445000000000003E-2</c:v>
                </c:pt>
              </c:numCache>
            </c:numRef>
          </c:xVal>
          <c:yVal>
            <c:numRef>
              <c:f>фосфор!$B$22:$B$26</c:f>
              <c:numCache>
                <c:formatCode>0</c:formatCode>
                <c:ptCount val="5"/>
                <c:pt idx="0">
                  <c:v>0</c:v>
                </c:pt>
                <c:pt idx="1">
                  <c:v>7</c:v>
                </c:pt>
                <c:pt idx="2">
                  <c:v>22</c:v>
                </c:pt>
                <c:pt idx="3">
                  <c:v>36</c:v>
                </c:pt>
                <c:pt idx="4">
                  <c:v>42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фосфор!$G$1</c:f>
              <c:strCache>
                <c:ptCount val="1"/>
                <c:pt idx="0">
                  <c:v>Рорг,
%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square"/>
            <c:size val="4"/>
            <c:spPr>
              <a:solidFill>
                <a:srgbClr val="92D050"/>
              </a:solidFill>
            </c:spPr>
          </c:marker>
          <c:xVal>
            <c:numRef>
              <c:f>фосфор!$G$22:$G$27</c:f>
              <c:numCache>
                <c:formatCode>0.00</c:formatCode>
                <c:ptCount val="6"/>
                <c:pt idx="0">
                  <c:v>7.0795000000000094E-2</c:v>
                </c:pt>
                <c:pt idx="1">
                  <c:v>8.2464000000000023E-2</c:v>
                </c:pt>
                <c:pt idx="2">
                  <c:v>6.3172999999999993E-2</c:v>
                </c:pt>
                <c:pt idx="3">
                  <c:v>2.5816000000000002E-2</c:v>
                </c:pt>
                <c:pt idx="4">
                  <c:v>6.5141999999999992E-2</c:v>
                </c:pt>
              </c:numCache>
            </c:numRef>
          </c:xVal>
          <c:yVal>
            <c:numRef>
              <c:f>фосфор!$B$22:$B$26</c:f>
              <c:numCache>
                <c:formatCode>0</c:formatCode>
                <c:ptCount val="5"/>
                <c:pt idx="0">
                  <c:v>0</c:v>
                </c:pt>
                <c:pt idx="1">
                  <c:v>7</c:v>
                </c:pt>
                <c:pt idx="2">
                  <c:v>22</c:v>
                </c:pt>
                <c:pt idx="3">
                  <c:v>36</c:v>
                </c:pt>
                <c:pt idx="4">
                  <c:v>42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фосфор!$E$1</c:f>
              <c:strCache>
                <c:ptCount val="1"/>
                <c:pt idx="0">
                  <c:v>Робщ,
%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triangle"/>
            <c:size val="4"/>
            <c:spPr>
              <a:solidFill>
                <a:schemeClr val="tx1">
                  <a:lumMod val="65000"/>
                  <a:lumOff val="35000"/>
                </a:schemeClr>
              </a:solidFill>
            </c:spPr>
          </c:marker>
          <c:dLbls>
            <c:dLbl>
              <c:idx val="1"/>
              <c:layout>
                <c:manualLayout>
                  <c:x val="-6.0000047244131889E-3"/>
                  <c:y val="3.519999113071089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xVal>
            <c:numRef>
              <c:f>фосфор!$E$22:$E$26</c:f>
              <c:numCache>
                <c:formatCode>0.00</c:formatCode>
                <c:ptCount val="5"/>
                <c:pt idx="0">
                  <c:v>9.6926000000000068E-2</c:v>
                </c:pt>
                <c:pt idx="1">
                  <c:v>0.102007</c:v>
                </c:pt>
                <c:pt idx="2">
                  <c:v>8.9304000000000064E-2</c:v>
                </c:pt>
                <c:pt idx="3">
                  <c:v>4.8653000000000002E-2</c:v>
                </c:pt>
                <c:pt idx="4">
                  <c:v>8.3587000000000064E-2</c:v>
                </c:pt>
              </c:numCache>
            </c:numRef>
          </c:xVal>
          <c:yVal>
            <c:numRef>
              <c:f>фосфор!$B$22:$B$26</c:f>
              <c:numCache>
                <c:formatCode>0</c:formatCode>
                <c:ptCount val="5"/>
                <c:pt idx="0">
                  <c:v>0</c:v>
                </c:pt>
                <c:pt idx="1">
                  <c:v>7</c:v>
                </c:pt>
                <c:pt idx="2">
                  <c:v>22</c:v>
                </c:pt>
                <c:pt idx="3">
                  <c:v>36</c:v>
                </c:pt>
                <c:pt idx="4">
                  <c:v>42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262400"/>
        <c:axId val="50264320"/>
      </c:scatterChart>
      <c:valAx>
        <c:axId val="50262400"/>
        <c:scaling>
          <c:orientation val="minMax"/>
          <c:max val="0.15000000000000024"/>
          <c:min val="0"/>
        </c:scaling>
        <c:delete val="0"/>
        <c:axPos val="t"/>
        <c:title>
          <c:tx>
            <c:rich>
              <a:bodyPr/>
              <a:lstStyle/>
              <a:p>
                <a:pPr>
                  <a:defRPr b="1"/>
                </a:pPr>
                <a:r>
                  <a:rPr lang="ru-RU" b="1"/>
                  <a:t>%</a:t>
                </a:r>
              </a:p>
            </c:rich>
          </c:tx>
          <c:layout>
            <c:manualLayout>
              <c:xMode val="edge"/>
              <c:yMode val="edge"/>
              <c:x val="0.88297799313547365"/>
              <c:y val="9.733270520672091E-2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0264320"/>
        <c:crosses val="autoZero"/>
        <c:crossBetween val="midCat"/>
      </c:valAx>
      <c:valAx>
        <c:axId val="50264320"/>
        <c:scaling>
          <c:orientation val="maxMin"/>
          <c:max val="45"/>
          <c:min val="0"/>
        </c:scaling>
        <c:delete val="0"/>
        <c:axPos val="l"/>
        <c:majorGridlines>
          <c:spPr>
            <a:ln>
              <a:gradFill>
                <a:gsLst>
                  <a:gs pos="29000">
                    <a:schemeClr val="accent1">
                      <a:tint val="66000"/>
                      <a:satMod val="160000"/>
                    </a:schemeClr>
                  </a:gs>
                  <a:gs pos="52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title>
          <c:tx>
            <c:rich>
              <a:bodyPr rot="0" vert="horz"/>
              <a:lstStyle/>
              <a:p>
                <a:pPr>
                  <a:defRPr sz="800"/>
                </a:pPr>
                <a:r>
                  <a:rPr lang="ru-RU" sz="800"/>
                  <a:t>Глубина, см</a:t>
                </a:r>
              </a:p>
            </c:rich>
          </c:tx>
          <c:layout>
            <c:manualLayout>
              <c:xMode val="edge"/>
              <c:yMode val="edge"/>
              <c:x val="4.9050716673415332E-2"/>
              <c:y val="0.83133476361103931"/>
            </c:manualLayout>
          </c:layout>
          <c:overlay val="0"/>
        </c:title>
        <c:numFmt formatCode="0" sourceLinked="1"/>
        <c:majorTickMark val="out"/>
        <c:minorTickMark val="in"/>
        <c:tickLblPos val="nextTo"/>
        <c:crossAx val="50262400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3.6896701737733746E-2"/>
          <c:y val="5.6051326917468704E-3"/>
          <c:w val="0.88666010918086258"/>
          <c:h val="0.15173509160142495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494561447468624"/>
          <c:y val="0.24466458812818029"/>
          <c:w val="0.41005183370157589"/>
          <c:h val="0.62909810565560764"/>
        </c:manualLayout>
      </c:layout>
      <c:scatterChart>
        <c:scatterStyle val="lineMarker"/>
        <c:varyColors val="0"/>
        <c:ser>
          <c:idx val="0"/>
          <c:order val="0"/>
          <c:tx>
            <c:strRef>
              <c:f>фосфор!$F$1</c:f>
              <c:strCache>
                <c:ptCount val="1"/>
                <c:pt idx="0">
                  <c:v>Рнеорг,
%</c:v>
                </c:pt>
              </c:strCache>
            </c:strRef>
          </c:tx>
          <c:xVal>
            <c:numRef>
              <c:f>фосфор!$F$17:$F$20</c:f>
              <c:numCache>
                <c:formatCode>0.00</c:formatCode>
                <c:ptCount val="4"/>
                <c:pt idx="0">
                  <c:v>4.9188000000000023E-2</c:v>
                </c:pt>
                <c:pt idx="1">
                  <c:v>0.12604299999999999</c:v>
                </c:pt>
                <c:pt idx="2">
                  <c:v>3.4914000000000001E-2</c:v>
                </c:pt>
                <c:pt idx="3">
                  <c:v>5.2481000000000014E-2</c:v>
                </c:pt>
              </c:numCache>
            </c:numRef>
          </c:xVal>
          <c:yVal>
            <c:numRef>
              <c:f>фосфор!$B$17:$B$20</c:f>
              <c:numCache>
                <c:formatCode>0</c:formatCode>
                <c:ptCount val="4"/>
                <c:pt idx="0">
                  <c:v>0</c:v>
                </c:pt>
                <c:pt idx="1">
                  <c:v>30</c:v>
                </c:pt>
                <c:pt idx="2">
                  <c:v>83</c:v>
                </c:pt>
                <c:pt idx="3">
                  <c:v>165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фосфор!$G$1</c:f>
              <c:strCache>
                <c:ptCount val="1"/>
                <c:pt idx="0">
                  <c:v>Рорг,
%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square"/>
            <c:size val="4"/>
            <c:spPr>
              <a:solidFill>
                <a:srgbClr val="92D050"/>
              </a:solidFill>
            </c:spPr>
          </c:marker>
          <c:xVal>
            <c:numRef>
              <c:f>фосфор!$G$17:$G$20</c:f>
              <c:numCache>
                <c:formatCode>0.00</c:formatCode>
                <c:ptCount val="4"/>
                <c:pt idx="0">
                  <c:v>5.6947670731707291E-2</c:v>
                </c:pt>
                <c:pt idx="1">
                  <c:v>0.16397224390243939</c:v>
                </c:pt>
                <c:pt idx="2">
                  <c:v>0.13378518699187025</c:v>
                </c:pt>
                <c:pt idx="3">
                  <c:v>8.7635869918699691E-2</c:v>
                </c:pt>
              </c:numCache>
            </c:numRef>
          </c:xVal>
          <c:yVal>
            <c:numRef>
              <c:f>фосфор!$B$17:$B$20</c:f>
              <c:numCache>
                <c:formatCode>0</c:formatCode>
                <c:ptCount val="4"/>
                <c:pt idx="0">
                  <c:v>0</c:v>
                </c:pt>
                <c:pt idx="1">
                  <c:v>30</c:v>
                </c:pt>
                <c:pt idx="2">
                  <c:v>83</c:v>
                </c:pt>
                <c:pt idx="3">
                  <c:v>165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фосфор!$E$1</c:f>
              <c:strCache>
                <c:ptCount val="1"/>
                <c:pt idx="0">
                  <c:v>Робщ,
%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triangle"/>
            <c:size val="4"/>
            <c:spPr>
              <a:solidFill>
                <a:schemeClr val="tx1">
                  <a:lumMod val="65000"/>
                  <a:lumOff val="35000"/>
                </a:schemeClr>
              </a:solidFill>
            </c:spPr>
          </c:marker>
          <c:dLbls>
            <c:dLbl>
              <c:idx val="1"/>
              <c:layout>
                <c:manualLayout>
                  <c:x val="-2.8963745600703594E-2"/>
                  <c:y val="8.7697862067299195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xVal>
            <c:numRef>
              <c:f>фосфор!$E$17:$E$20</c:f>
              <c:numCache>
                <c:formatCode>0.00</c:formatCode>
                <c:ptCount val="4"/>
                <c:pt idx="0">
                  <c:v>0.10613567073170763</c:v>
                </c:pt>
                <c:pt idx="1">
                  <c:v>0.29001524390243932</c:v>
                </c:pt>
                <c:pt idx="2">
                  <c:v>0.16869918699187025</c:v>
                </c:pt>
                <c:pt idx="3">
                  <c:v>0.14011686991869918</c:v>
                </c:pt>
              </c:numCache>
            </c:numRef>
          </c:xVal>
          <c:yVal>
            <c:numRef>
              <c:f>фосфор!$B$17:$B$20</c:f>
              <c:numCache>
                <c:formatCode>0</c:formatCode>
                <c:ptCount val="4"/>
                <c:pt idx="0">
                  <c:v>0</c:v>
                </c:pt>
                <c:pt idx="1">
                  <c:v>30</c:v>
                </c:pt>
                <c:pt idx="2">
                  <c:v>83</c:v>
                </c:pt>
                <c:pt idx="3">
                  <c:v>165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307456"/>
        <c:axId val="50309376"/>
      </c:scatterChart>
      <c:valAx>
        <c:axId val="50307456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>
                  <a:defRPr b="1"/>
                </a:pPr>
                <a:r>
                  <a:rPr lang="ru-RU" b="1"/>
                  <a:t>%</a:t>
                </a:r>
              </a:p>
            </c:rich>
          </c:tx>
          <c:layout>
            <c:manualLayout>
              <c:xMode val="edge"/>
              <c:yMode val="edge"/>
              <c:x val="0.76011096072548867"/>
              <c:y val="0.20851486332120217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0309376"/>
        <c:crosses val="autoZero"/>
        <c:crossBetween val="midCat"/>
      </c:valAx>
      <c:valAx>
        <c:axId val="50309376"/>
        <c:scaling>
          <c:orientation val="maxMin"/>
          <c:max val="165"/>
          <c:min val="0"/>
        </c:scaling>
        <c:delete val="0"/>
        <c:axPos val="l"/>
        <c:majorGridlines>
          <c:spPr>
            <a:ln>
              <a:gradFill>
                <a:gsLst>
                  <a:gs pos="29000">
                    <a:schemeClr val="accent1">
                      <a:tint val="66000"/>
                      <a:satMod val="160000"/>
                    </a:schemeClr>
                  </a:gs>
                  <a:gs pos="52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title>
          <c:tx>
            <c:rich>
              <a:bodyPr rot="0" vert="horz"/>
              <a:lstStyle/>
              <a:p>
                <a:pPr>
                  <a:defRPr sz="900"/>
                </a:pPr>
                <a:r>
                  <a:rPr lang="ru-RU" sz="900"/>
                  <a:t>Глубина, см</a:t>
                </a:r>
              </a:p>
            </c:rich>
          </c:tx>
          <c:layout>
            <c:manualLayout>
              <c:xMode val="edge"/>
              <c:yMode val="edge"/>
              <c:x val="4.5269922655016984E-3"/>
              <c:y val="0.93315866991446217"/>
            </c:manualLayout>
          </c:layout>
          <c:overlay val="0"/>
        </c:title>
        <c:numFmt formatCode="0" sourceLinked="1"/>
        <c:majorTickMark val="out"/>
        <c:minorTickMark val="in"/>
        <c:tickLblPos val="nextTo"/>
        <c:crossAx val="50307456"/>
        <c:crosses val="autoZero"/>
        <c:crossBetween val="midCat"/>
        <c:majorUnit val="25"/>
      </c:valAx>
    </c:plotArea>
    <c:legend>
      <c:legendPos val="b"/>
      <c:layout>
        <c:manualLayout>
          <c:xMode val="edge"/>
          <c:yMode val="edge"/>
          <c:x val="3.8926361843389608E-2"/>
          <c:y val="1.0477324194750635E-2"/>
          <c:w val="0.91473162919269368"/>
          <c:h val="0.14155263685388808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36985291424081E-2"/>
          <c:y val="0.17389477177421789"/>
          <c:w val="0.64462372949270064"/>
          <c:h val="0.69574727421131954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0.19636251149876122"/>
                  <c:y val="3.909393194454449E-2"/>
                </c:manualLayout>
              </c:layout>
              <c:tx>
                <c:rich>
                  <a:bodyPr/>
                  <a:lstStyle/>
                  <a:p>
                    <a:r>
                      <a:rPr lang="ru-RU" sz="2400" b="0" dirty="0" smtClean="0"/>
                      <a:t>-</a:t>
                    </a:r>
                    <a:r>
                      <a:rPr lang="ru-RU" dirty="0" smtClean="0"/>
                      <a:t>25,60 – 25,90</a:t>
                    </a:r>
                    <a:endParaRPr lang="ru-RU" dirty="0"/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9188293273436324"/>
                  <c:y val="-3.518453875009004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ru-RU" sz="2400" b="0"/>
                </a:pPr>
                <a:endParaRPr lang="ru-RU"/>
              </a:p>
            </c:txPr>
            <c:dLblPos val="l"/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xVal>
            <c:numRef>
              <c:f>'изотопный состав'!$B$3:$B$7</c:f>
              <c:numCache>
                <c:formatCode>0.00</c:formatCode>
                <c:ptCount val="5"/>
                <c:pt idx="0">
                  <c:v>-25.6</c:v>
                </c:pt>
                <c:pt idx="1">
                  <c:v>-25.5</c:v>
                </c:pt>
                <c:pt idx="2">
                  <c:v>-24.71</c:v>
                </c:pt>
                <c:pt idx="3">
                  <c:v>-24.88</c:v>
                </c:pt>
                <c:pt idx="4">
                  <c:v>-25.5</c:v>
                </c:pt>
              </c:numCache>
            </c:numRef>
          </c:xVal>
          <c:yVal>
            <c:numRef>
              <c:f>'изотопный состав'!$A$3:$A$7</c:f>
              <c:numCache>
                <c:formatCode>0</c:formatCode>
                <c:ptCount val="5"/>
                <c:pt idx="0">
                  <c:v>0</c:v>
                </c:pt>
                <c:pt idx="1">
                  <c:v>38</c:v>
                </c:pt>
                <c:pt idx="2">
                  <c:v>58</c:v>
                </c:pt>
                <c:pt idx="3">
                  <c:v>78</c:v>
                </c:pt>
                <c:pt idx="4">
                  <c:v>100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943232"/>
        <c:axId val="42945152"/>
      </c:scatterChart>
      <c:valAx>
        <c:axId val="42943232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>
                  <a:defRPr lang="ru-RU" sz="2000"/>
                </a:pPr>
                <a:r>
                  <a:rPr lang="ru-RU" sz="2800" b="1" i="0" u="none" strike="noStrike" baseline="30000" dirty="0">
                    <a:effectLst/>
                  </a:rPr>
                  <a:t>δ13</a:t>
                </a:r>
                <a:r>
                  <a:rPr lang="ru-RU" sz="2800" b="1" i="0" u="none" strike="noStrike" baseline="0" dirty="0">
                    <a:effectLst/>
                  </a:rPr>
                  <a:t>С</a:t>
                </a:r>
                <a:r>
                  <a:rPr lang="en-US" sz="2000" b="1" i="0" u="none" strike="noStrike" baseline="0" dirty="0">
                    <a:effectLst/>
                  </a:rPr>
                  <a:t> ,</a:t>
                </a:r>
                <a:r>
                  <a:rPr lang="en-US" sz="2000" b="1" i="0" u="none" strike="noStrike" baseline="0" dirty="0">
                    <a:effectLst/>
                    <a:latin typeface="Calibri"/>
                  </a:rPr>
                  <a:t>‰</a:t>
                </a:r>
                <a:endParaRPr lang="ru-RU" sz="2000" dirty="0"/>
              </a:p>
            </c:rich>
          </c:tx>
          <c:layout>
            <c:manualLayout>
              <c:xMode val="edge"/>
              <c:yMode val="edge"/>
              <c:x val="6.4095298933948791E-4"/>
              <c:y val="0.36662423447069115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lang="ru-RU" sz="2000" b="1"/>
            </a:pPr>
            <a:endParaRPr lang="ru-RU"/>
          </a:p>
        </c:txPr>
        <c:crossAx val="42945152"/>
        <c:crosses val="autoZero"/>
        <c:crossBetween val="midCat"/>
      </c:valAx>
      <c:valAx>
        <c:axId val="42945152"/>
        <c:scaling>
          <c:orientation val="maxMin"/>
          <c:max val="1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lang="ru-RU"/>
                </a:pPr>
                <a:r>
                  <a:rPr lang="ru-RU"/>
                  <a:t>Глубина,</a:t>
                </a:r>
                <a:r>
                  <a:rPr lang="ru-RU" baseline="0"/>
                  <a:t> см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77944670500527669"/>
              <c:y val="0.89349114180905032"/>
            </c:manualLayout>
          </c:layout>
          <c:overlay val="0"/>
        </c:title>
        <c:numFmt formatCode="0" sourceLinked="1"/>
        <c:majorTickMark val="in"/>
        <c:minorTickMark val="none"/>
        <c:tickLblPos val="high"/>
        <c:txPr>
          <a:bodyPr/>
          <a:lstStyle/>
          <a:p>
            <a:pPr>
              <a:defRPr lang="ru-RU" sz="1600"/>
            </a:pPr>
            <a:endParaRPr lang="ru-RU"/>
          </a:p>
        </c:txPr>
        <c:crossAx val="42943232"/>
        <c:crosses val="autoZero"/>
        <c:crossBetween val="midCat"/>
      </c:valAx>
      <c:spPr>
        <a:ln w="38100"/>
      </c:spPr>
    </c:plotArea>
    <c:plotVisOnly val="1"/>
    <c:dispBlanksAs val="gap"/>
    <c:showDLblsOverMax val="0"/>
  </c:chart>
  <c:spPr>
    <a:solidFill>
      <a:srgbClr val="C9C2D1">
        <a:lumMod val="40000"/>
        <a:lumOff val="60000"/>
      </a:srgbClr>
    </a:solidFill>
  </c:sp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 sz="1400" i="1"/>
            </a:pP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. 6 </a:t>
            </a:r>
            <a:r>
              <a:rPr lang="ru-RU" sz="1050" i="1" dirty="0" err="1" smtClean="0">
                <a:latin typeface="Times New Roman" pitchFamily="18" charset="0"/>
                <a:cs typeface="Times New Roman" pitchFamily="18" charset="0"/>
              </a:rPr>
              <a:t>Агрочернозём</a:t>
            </a: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 сегрегационный (Пашня</a:t>
            </a:r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)</a:t>
            </a:r>
          </a:p>
        </c:rich>
      </c:tx>
      <c:layout>
        <c:manualLayout>
          <c:xMode val="edge"/>
          <c:yMode val="edge"/>
          <c:x val="0.12121693922875026"/>
          <c:y val="1.932239720034996E-2"/>
        </c:manualLayout>
      </c:layout>
      <c:overlay val="0"/>
      <c:spPr>
        <a:solidFill>
          <a:schemeClr val="accent3">
            <a:lumMod val="20000"/>
            <a:lumOff val="80000"/>
          </a:schemeClr>
        </a:solidFill>
      </c:spPr>
    </c:title>
    <c:autoTitleDeleted val="0"/>
    <c:plotArea>
      <c:layout>
        <c:manualLayout>
          <c:layoutTarget val="inner"/>
          <c:xMode val="edge"/>
          <c:yMode val="edge"/>
          <c:x val="0.10703221682781892"/>
          <c:y val="0.24995034995625581"/>
          <c:w val="0.75433792579625847"/>
          <c:h val="0.6941456692913387"/>
        </c:manualLayout>
      </c:layout>
      <c:scatterChart>
        <c:scatterStyle val="smoothMarker"/>
        <c:varyColors val="0"/>
        <c:ser>
          <c:idx val="0"/>
          <c:order val="0"/>
          <c:marker>
            <c:symbol val="circle"/>
            <c:size val="5"/>
            <c:spPr>
              <a:solidFill>
                <a:schemeClr val="tx1"/>
              </a:solidFill>
            </c:spPr>
          </c:marker>
          <c:dLbls>
            <c:dLbl>
              <c:idx val="0"/>
              <c:layout>
                <c:manualLayout>
                  <c:x val="0"/>
                  <c:y val="4.0293051914583523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4.0293051914583523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ru-RU"/>
                </a:pPr>
                <a:endParaRPr lang="ru-RU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xVal>
            <c:numRef>
              <c:f>С.N.S.!$K$4:$K$8</c:f>
              <c:numCache>
                <c:formatCode>0</c:formatCode>
                <c:ptCount val="5"/>
                <c:pt idx="0">
                  <c:v>13.225569436888152</c:v>
                </c:pt>
                <c:pt idx="1">
                  <c:v>13.214190983258968</c:v>
                </c:pt>
                <c:pt idx="2">
                  <c:v>12.5193195320785</c:v>
                </c:pt>
                <c:pt idx="3">
                  <c:v>12.420620689655168</c:v>
                </c:pt>
                <c:pt idx="4">
                  <c:v>10.756508331203086</c:v>
                </c:pt>
              </c:numCache>
            </c:numRef>
          </c:xVal>
          <c:yVal>
            <c:numRef>
              <c:f>С.N.S.!$A$4:$A$8</c:f>
              <c:numCache>
                <c:formatCode>0</c:formatCode>
                <c:ptCount val="5"/>
                <c:pt idx="0">
                  <c:v>0</c:v>
                </c:pt>
                <c:pt idx="1">
                  <c:v>37.5</c:v>
                </c:pt>
                <c:pt idx="2">
                  <c:v>57.5</c:v>
                </c:pt>
                <c:pt idx="3">
                  <c:v>77.5</c:v>
                </c:pt>
                <c:pt idx="4">
                  <c:v>100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361088"/>
        <c:axId val="50363008"/>
      </c:scatterChart>
      <c:valAx>
        <c:axId val="50361088"/>
        <c:scaling>
          <c:orientation val="minMax"/>
          <c:max val="20"/>
          <c:min val="0"/>
        </c:scaling>
        <c:delete val="0"/>
        <c:axPos val="t"/>
        <c:title>
          <c:tx>
            <c:rich>
              <a:bodyPr/>
              <a:lstStyle/>
              <a:p>
                <a:pPr>
                  <a:defRPr lang="ru-RU" b="1" i="1"/>
                </a:pPr>
                <a:r>
                  <a:rPr lang="ru-RU" b="1" i="1"/>
                  <a:t>С</a:t>
                </a:r>
                <a:r>
                  <a:rPr lang="en-US" b="1" i="1"/>
                  <a:t>:N</a:t>
                </a:r>
                <a:endParaRPr lang="ru-RU" b="1" i="1"/>
              </a:p>
            </c:rich>
          </c:tx>
          <c:layout>
            <c:manualLayout>
              <c:xMode val="edge"/>
              <c:yMode val="edge"/>
              <c:x val="0.77131385019180365"/>
              <c:y val="0.15169510061242397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50363008"/>
        <c:crosses val="autoZero"/>
        <c:crossBetween val="midCat"/>
      </c:valAx>
      <c:valAx>
        <c:axId val="50363008"/>
        <c:scaling>
          <c:orientation val="maxMin"/>
          <c:max val="11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lang="ru-RU"/>
                </a:pPr>
                <a:r>
                  <a:rPr lang="ru-RU"/>
                  <a:t>Глубина, </a:t>
                </a:r>
              </a:p>
              <a:p>
                <a:pPr>
                  <a:defRPr lang="ru-RU"/>
                </a:pPr>
                <a:r>
                  <a:rPr lang="ru-RU"/>
                  <a:t>см</a:t>
                </a:r>
              </a:p>
            </c:rich>
          </c:tx>
          <c:layout>
            <c:manualLayout>
              <c:xMode val="edge"/>
              <c:yMode val="edge"/>
              <c:x val="3.8461538461538464E-2"/>
              <c:y val="0.13257305336832895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50361088"/>
        <c:crosses val="autoZero"/>
        <c:crossBetween val="midCat"/>
      </c:valAx>
    </c:plotArea>
    <c:plotVisOnly val="1"/>
    <c:dispBlanksAs val="gap"/>
    <c:showDLblsOverMax val="0"/>
  </c:chart>
  <c:spPr>
    <a:solidFill>
      <a:srgbClr val="E5EAFF"/>
    </a:solidFill>
    <a:ln>
      <a:solidFill>
        <a:schemeClr val="tx1"/>
      </a:solidFill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 sz="1400" i="1"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Чернозём</a:t>
            </a:r>
            <a:r>
              <a:rPr lang="ru-RU" sz="1100" i="1" baseline="0" dirty="0" smtClean="0">
                <a:latin typeface="Times New Roman" pitchFamily="18" charset="0"/>
                <a:cs typeface="Times New Roman" pitchFamily="18" charset="0"/>
              </a:rPr>
              <a:t> сегрегационный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(Вал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)</a:t>
            </a:r>
          </a:p>
        </c:rich>
      </c:tx>
      <c:layout>
        <c:manualLayout>
          <c:xMode val="edge"/>
          <c:yMode val="edge"/>
          <c:x val="0.22295402590805155"/>
          <c:y val="1.3677080687494708E-2"/>
        </c:manualLayout>
      </c:layout>
      <c:overlay val="0"/>
      <c:spPr>
        <a:solidFill>
          <a:schemeClr val="accent3">
            <a:lumMod val="20000"/>
            <a:lumOff val="80000"/>
          </a:schemeClr>
        </a:solidFill>
      </c:spPr>
    </c:title>
    <c:autoTitleDeleted val="0"/>
    <c:plotArea>
      <c:layout>
        <c:manualLayout>
          <c:layoutTarget val="inner"/>
          <c:xMode val="edge"/>
          <c:yMode val="edge"/>
          <c:x val="0.10703221682781892"/>
          <c:y val="0.23050591729925968"/>
          <c:w val="0.75433792579625847"/>
          <c:h val="0.71359014254954989"/>
        </c:manualLayout>
      </c:layout>
      <c:scatterChart>
        <c:scatterStyle val="smoothMarker"/>
        <c:varyColors val="0"/>
        <c:ser>
          <c:idx val="0"/>
          <c:order val="0"/>
          <c:marker>
            <c:symbol val="circle"/>
            <c:size val="5"/>
            <c:spPr>
              <a:solidFill>
                <a:schemeClr val="tx1"/>
              </a:solidFill>
            </c:spPr>
          </c:marker>
          <c:dLbls>
            <c:txPr>
              <a:bodyPr/>
              <a:lstStyle/>
              <a:p>
                <a:pPr>
                  <a:defRPr lang="ru-RU" sz="900"/>
                </a:pPr>
                <a:endParaRPr lang="ru-RU"/>
              </a:p>
            </c:txPr>
            <c:dLblPos val="l"/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xVal>
            <c:numRef>
              <c:f>С.N.S.!$K$11:$K$26</c:f>
              <c:numCache>
                <c:formatCode>0</c:formatCode>
                <c:ptCount val="16"/>
                <c:pt idx="0">
                  <c:v>14.343616357604262</c:v>
                </c:pt>
                <c:pt idx="1">
                  <c:v>18.038556456092731</c:v>
                </c:pt>
                <c:pt idx="2">
                  <c:v>14.306457094137826</c:v>
                </c:pt>
                <c:pt idx="3">
                  <c:v>14.423561185115998</c:v>
                </c:pt>
                <c:pt idx="4">
                  <c:v>19.429461599916632</c:v>
                </c:pt>
                <c:pt idx="5">
                  <c:v>14.557303008264155</c:v>
                </c:pt>
                <c:pt idx="6">
                  <c:v>11.416380919969509</c:v>
                </c:pt>
                <c:pt idx="7">
                  <c:v>12.909543266144572</c:v>
                </c:pt>
                <c:pt idx="8">
                  <c:v>10.472986757252034</c:v>
                </c:pt>
                <c:pt idx="9">
                  <c:v>12.241179887021241</c:v>
                </c:pt>
                <c:pt idx="10">
                  <c:v>11.982940936924045</c:v>
                </c:pt>
                <c:pt idx="11">
                  <c:v>11.667859378259974</c:v>
                </c:pt>
                <c:pt idx="12">
                  <c:v>18.740085281604927</c:v>
                </c:pt>
                <c:pt idx="13">
                  <c:v>12.433166239326356</c:v>
                </c:pt>
                <c:pt idx="14">
                  <c:v>19.019899816475387</c:v>
                </c:pt>
                <c:pt idx="15">
                  <c:v>11.630252907041021</c:v>
                </c:pt>
              </c:numCache>
            </c:numRef>
          </c:xVal>
          <c:yVal>
            <c:numRef>
              <c:f>С.N.S.!$A$11:$A$26</c:f>
              <c:numCache>
                <c:formatCode>0</c:formatCode>
                <c:ptCount val="16"/>
                <c:pt idx="0">
                  <c:v>0</c:v>
                </c:pt>
                <c:pt idx="1">
                  <c:v>32.5</c:v>
                </c:pt>
                <c:pt idx="2">
                  <c:v>40</c:v>
                </c:pt>
                <c:pt idx="3">
                  <c:v>67.5</c:v>
                </c:pt>
                <c:pt idx="4">
                  <c:v>75</c:v>
                </c:pt>
                <c:pt idx="5">
                  <c:v>85</c:v>
                </c:pt>
                <c:pt idx="6">
                  <c:v>100</c:v>
                </c:pt>
                <c:pt idx="7">
                  <c:v>107.5</c:v>
                </c:pt>
                <c:pt idx="8">
                  <c:v>120</c:v>
                </c:pt>
                <c:pt idx="9">
                  <c:v>135</c:v>
                </c:pt>
                <c:pt idx="10">
                  <c:v>142.5</c:v>
                </c:pt>
                <c:pt idx="11">
                  <c:v>147.5</c:v>
                </c:pt>
                <c:pt idx="12">
                  <c:v>157.5</c:v>
                </c:pt>
                <c:pt idx="13">
                  <c:v>177.5</c:v>
                </c:pt>
                <c:pt idx="14">
                  <c:v>195</c:v>
                </c:pt>
                <c:pt idx="15">
                  <c:v>260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375680"/>
        <c:axId val="50390144"/>
      </c:scatterChart>
      <c:valAx>
        <c:axId val="50375680"/>
        <c:scaling>
          <c:orientation val="minMax"/>
          <c:max val="25"/>
          <c:min val="0"/>
        </c:scaling>
        <c:delete val="0"/>
        <c:axPos val="t"/>
        <c:title>
          <c:tx>
            <c:rich>
              <a:bodyPr/>
              <a:lstStyle/>
              <a:p>
                <a:pPr>
                  <a:defRPr lang="ru-RU" b="1" i="1"/>
                </a:pPr>
                <a:r>
                  <a:rPr lang="ru-RU" b="1" i="1"/>
                  <a:t>С</a:t>
                </a:r>
                <a:r>
                  <a:rPr lang="en-US" b="1" i="1"/>
                  <a:t>:N</a:t>
                </a:r>
                <a:endParaRPr lang="ru-RU" b="1" i="1"/>
              </a:p>
            </c:rich>
          </c:tx>
          <c:layout>
            <c:manualLayout>
              <c:xMode val="edge"/>
              <c:yMode val="edge"/>
              <c:x val="0.90364135830171777"/>
              <c:y val="0.11558398058431824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50390144"/>
        <c:crosses val="autoZero"/>
        <c:crossBetween val="midCat"/>
      </c:valAx>
      <c:valAx>
        <c:axId val="50390144"/>
        <c:scaling>
          <c:orientation val="maxMin"/>
          <c:max val="265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lang="ru-RU"/>
                </a:pPr>
                <a:r>
                  <a:rPr lang="ru-RU"/>
                  <a:t>Глубина, </a:t>
                </a:r>
              </a:p>
              <a:p>
                <a:pPr>
                  <a:defRPr lang="ru-RU"/>
                </a:pPr>
                <a:r>
                  <a:rPr lang="ru-RU"/>
                  <a:t>см</a:t>
                </a:r>
              </a:p>
            </c:rich>
          </c:tx>
          <c:layout>
            <c:manualLayout>
              <c:xMode val="edge"/>
              <c:yMode val="edge"/>
              <c:x val="0"/>
              <c:y val="7.1461919111261374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50375680"/>
        <c:crosses val="autoZero"/>
        <c:crossBetween val="midCat"/>
        <c:majorUnit val="20"/>
      </c:valAx>
    </c:plotArea>
    <c:plotVisOnly val="1"/>
    <c:dispBlanksAs val="gap"/>
    <c:showDLblsOverMax val="0"/>
  </c:chart>
  <c:spPr>
    <a:solidFill>
      <a:srgbClr val="E5EAFF"/>
    </a:solidFill>
    <a:ln>
      <a:solidFill>
        <a:schemeClr val="tx1"/>
      </a:solidFill>
    </a:ln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 sz="1400" i="1"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р.</a:t>
            </a:r>
            <a:r>
              <a:rPr lang="en-US" sz="1100" i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i="1" dirty="0" err="1" smtClean="0">
                <a:latin typeface="Times New Roman" pitchFamily="18" charset="0"/>
                <a:cs typeface="Times New Roman" pitchFamily="18" charset="0"/>
              </a:rPr>
              <a:t>Чернозмно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– луговая</a:t>
            </a:r>
            <a:r>
              <a:rPr lang="ru-RU" sz="1100" i="1" baseline="0" dirty="0" smtClean="0">
                <a:latin typeface="Times New Roman" pitchFamily="18" charset="0"/>
                <a:cs typeface="Times New Roman" pitchFamily="18" charset="0"/>
              </a:rPr>
              <a:t> осолоделая</a:t>
            </a:r>
          </a:p>
          <a:p>
            <a:pPr>
              <a:defRPr lang="ru-RU" sz="1400" i="1"/>
            </a:pPr>
            <a:r>
              <a:rPr lang="ru-RU" sz="1100" i="1" baseline="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100" i="1" dirty="0" err="1" smtClean="0">
                <a:latin typeface="Times New Roman" pitchFamily="18" charset="0"/>
                <a:cs typeface="Times New Roman" pitchFamily="18" charset="0"/>
              </a:rPr>
              <a:t>Матыр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. дубрава)</a:t>
            </a:r>
          </a:p>
        </c:rich>
      </c:tx>
      <c:layout>
        <c:manualLayout>
          <c:xMode val="edge"/>
          <c:yMode val="edge"/>
          <c:x val="0.18954248366013218"/>
          <c:y val="1.2427633148727223E-3"/>
        </c:manualLayout>
      </c:layout>
      <c:overlay val="0"/>
      <c:spPr>
        <a:solidFill>
          <a:schemeClr val="accent3">
            <a:lumMod val="20000"/>
            <a:lumOff val="80000"/>
          </a:schemeClr>
        </a:solidFill>
      </c:spPr>
    </c:title>
    <c:autoTitleDeleted val="0"/>
    <c:plotArea>
      <c:layout>
        <c:manualLayout>
          <c:layoutTarget val="inner"/>
          <c:xMode val="edge"/>
          <c:yMode val="edge"/>
          <c:x val="0.10703221682781892"/>
          <c:y val="0.23050591729925968"/>
          <c:w val="0.75433792579625825"/>
          <c:h val="0.71359014254955011"/>
        </c:manualLayout>
      </c:layout>
      <c:scatterChart>
        <c:scatterStyle val="smoothMarker"/>
        <c:varyColors val="0"/>
        <c:ser>
          <c:idx val="0"/>
          <c:order val="0"/>
          <c:marker>
            <c:symbol val="circle"/>
            <c:size val="5"/>
            <c:spPr>
              <a:solidFill>
                <a:schemeClr val="tx1"/>
              </a:solidFill>
            </c:spPr>
          </c:marker>
          <c:dLbls>
            <c:txPr>
              <a:bodyPr/>
              <a:lstStyle/>
              <a:p>
                <a:pPr>
                  <a:defRPr lang="ru-RU" sz="900"/>
                </a:pPr>
                <a:endParaRPr lang="ru-RU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xVal>
            <c:numRef>
              <c:f>С.N.S.!$K$35:$K$40</c:f>
              <c:numCache>
                <c:formatCode>0</c:formatCode>
                <c:ptCount val="6"/>
                <c:pt idx="0">
                  <c:v>13.004363551836351</c:v>
                </c:pt>
                <c:pt idx="1">
                  <c:v>12.92284336120527</c:v>
                </c:pt>
                <c:pt idx="2">
                  <c:v>8.7382622054155714</c:v>
                </c:pt>
                <c:pt idx="3">
                  <c:v>31.063249001331403</c:v>
                </c:pt>
                <c:pt idx="4">
                  <c:v>21.195956930051814</c:v>
                </c:pt>
                <c:pt idx="5">
                  <c:v>3.0716884325143767</c:v>
                </c:pt>
              </c:numCache>
            </c:numRef>
          </c:xVal>
          <c:yVal>
            <c:numRef>
              <c:f>С.N.S.!$A$35:$A$40</c:f>
              <c:numCache>
                <c:formatCode>0</c:formatCode>
                <c:ptCount val="6"/>
                <c:pt idx="0">
                  <c:v>0</c:v>
                </c:pt>
                <c:pt idx="1">
                  <c:v>35</c:v>
                </c:pt>
                <c:pt idx="2">
                  <c:v>54</c:v>
                </c:pt>
                <c:pt idx="3">
                  <c:v>75.5</c:v>
                </c:pt>
                <c:pt idx="4">
                  <c:v>99</c:v>
                </c:pt>
                <c:pt idx="5">
                  <c:v>130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550272"/>
        <c:axId val="50552192"/>
      </c:scatterChart>
      <c:valAx>
        <c:axId val="50550272"/>
        <c:scaling>
          <c:orientation val="minMax"/>
          <c:max val="35"/>
          <c:min val="0"/>
        </c:scaling>
        <c:delete val="0"/>
        <c:axPos val="t"/>
        <c:title>
          <c:tx>
            <c:rich>
              <a:bodyPr/>
              <a:lstStyle/>
              <a:p>
                <a:pPr>
                  <a:defRPr lang="ru-RU" b="1" i="1"/>
                </a:pPr>
                <a:r>
                  <a:rPr lang="ru-RU" b="1" i="1"/>
                  <a:t>С</a:t>
                </a:r>
                <a:r>
                  <a:rPr lang="en-US" b="1" i="1"/>
                  <a:t>:N</a:t>
                </a:r>
                <a:endParaRPr lang="ru-RU" b="1" i="1"/>
              </a:p>
            </c:rich>
          </c:tx>
          <c:layout>
            <c:manualLayout>
              <c:xMode val="edge"/>
              <c:yMode val="edge"/>
              <c:x val="0.81751243781094229"/>
              <c:y val="0.14429215486820224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50552192"/>
        <c:crosses val="autoZero"/>
        <c:crossBetween val="midCat"/>
      </c:valAx>
      <c:valAx>
        <c:axId val="50552192"/>
        <c:scaling>
          <c:orientation val="maxMin"/>
          <c:max val="14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lang="ru-RU"/>
                </a:pPr>
                <a:r>
                  <a:rPr lang="ru-RU"/>
                  <a:t>Глубина, </a:t>
                </a:r>
              </a:p>
              <a:p>
                <a:pPr>
                  <a:defRPr lang="ru-RU"/>
                </a:pPr>
                <a:r>
                  <a:rPr lang="ru-RU"/>
                  <a:t>см</a:t>
                </a:r>
              </a:p>
            </c:rich>
          </c:tx>
          <c:layout>
            <c:manualLayout>
              <c:xMode val="edge"/>
              <c:yMode val="edge"/>
              <c:x val="0"/>
              <c:y val="5.5512941265117112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50550272"/>
        <c:crosses val="autoZero"/>
        <c:crossBetween val="midCat"/>
        <c:majorUnit val="20"/>
      </c:valAx>
    </c:plotArea>
    <c:plotVisOnly val="1"/>
    <c:dispBlanksAs val="gap"/>
    <c:showDLblsOverMax val="0"/>
  </c:chart>
  <c:spPr>
    <a:solidFill>
      <a:srgbClr val="E5EAFF"/>
    </a:solidFill>
    <a:ln>
      <a:solidFill>
        <a:schemeClr val="tx1"/>
      </a:solidFill>
    </a:ln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 sz="1400" i="1"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р.</a:t>
            </a:r>
            <a:r>
              <a:rPr lang="en-US" sz="1100" i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Чернозём оподзоленный </a:t>
            </a:r>
          </a:p>
          <a:p>
            <a:pPr>
              <a:defRPr lang="ru-RU" sz="1400" i="1"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(Строган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. дубрава)</a:t>
            </a:r>
          </a:p>
        </c:rich>
      </c:tx>
      <c:layout>
        <c:manualLayout>
          <c:xMode val="edge"/>
          <c:yMode val="edge"/>
          <c:x val="0.17239057239057237"/>
          <c:y val="0"/>
        </c:manualLayout>
      </c:layout>
      <c:overlay val="0"/>
      <c:spPr>
        <a:solidFill>
          <a:schemeClr val="accent3">
            <a:lumMod val="20000"/>
            <a:lumOff val="80000"/>
          </a:schemeClr>
        </a:solidFill>
      </c:spPr>
    </c:title>
    <c:autoTitleDeleted val="0"/>
    <c:plotArea>
      <c:layout>
        <c:manualLayout>
          <c:layoutTarget val="inner"/>
          <c:xMode val="edge"/>
          <c:yMode val="edge"/>
          <c:x val="0.17731517465896171"/>
          <c:y val="0.23467907420663317"/>
          <c:w val="0.75433792579625825"/>
          <c:h val="0.68169209710030265"/>
        </c:manualLayout>
      </c:layout>
      <c:scatterChart>
        <c:scatterStyle val="smoothMarker"/>
        <c:varyColors val="0"/>
        <c:ser>
          <c:idx val="0"/>
          <c:order val="0"/>
          <c:marker>
            <c:symbol val="circle"/>
            <c:size val="5"/>
            <c:spPr>
              <a:solidFill>
                <a:schemeClr val="tx1"/>
              </a:solidFill>
            </c:spPr>
          </c:marker>
          <c:dLbls>
            <c:txPr>
              <a:bodyPr/>
              <a:lstStyle/>
              <a:p>
                <a:pPr>
                  <a:defRPr lang="ru-RU" sz="900"/>
                </a:pPr>
                <a:endParaRPr lang="ru-RU"/>
              </a:p>
            </c:txPr>
            <c:dLblPos val="l"/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xVal>
            <c:numRef>
              <c:f>С.N.S.!$K$43:$K$49</c:f>
              <c:numCache>
                <c:formatCode>0</c:formatCode>
                <c:ptCount val="7"/>
                <c:pt idx="0">
                  <c:v>9.494020460779522</c:v>
                </c:pt>
                <c:pt idx="1">
                  <c:v>8.1008583700440511</c:v>
                </c:pt>
                <c:pt idx="2">
                  <c:v>8.1516337151857243</c:v>
                </c:pt>
                <c:pt idx="3">
                  <c:v>12.38522080235418</c:v>
                </c:pt>
                <c:pt idx="4">
                  <c:v>12.202724636899386</c:v>
                </c:pt>
                <c:pt idx="5">
                  <c:v>8.0181428424551839</c:v>
                </c:pt>
                <c:pt idx="6">
                  <c:v>6.8016946261017885</c:v>
                </c:pt>
              </c:numCache>
            </c:numRef>
          </c:xVal>
          <c:yVal>
            <c:numRef>
              <c:f>С.N.S.!$A$43:$A$49</c:f>
              <c:numCache>
                <c:formatCode>0</c:formatCode>
                <c:ptCount val="7"/>
                <c:pt idx="0">
                  <c:v>0</c:v>
                </c:pt>
                <c:pt idx="1">
                  <c:v>20</c:v>
                </c:pt>
                <c:pt idx="2">
                  <c:v>26.5</c:v>
                </c:pt>
                <c:pt idx="3">
                  <c:v>40.5</c:v>
                </c:pt>
                <c:pt idx="4">
                  <c:v>67</c:v>
                </c:pt>
                <c:pt idx="5">
                  <c:v>82</c:v>
                </c:pt>
                <c:pt idx="6">
                  <c:v>100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589696"/>
        <c:axId val="50591616"/>
      </c:scatterChart>
      <c:valAx>
        <c:axId val="50589696"/>
        <c:scaling>
          <c:orientation val="minMax"/>
          <c:max val="20"/>
          <c:min val="0"/>
        </c:scaling>
        <c:delete val="0"/>
        <c:axPos val="t"/>
        <c:title>
          <c:tx>
            <c:rich>
              <a:bodyPr/>
              <a:lstStyle/>
              <a:p>
                <a:pPr>
                  <a:defRPr lang="ru-RU" b="1" i="1"/>
                </a:pPr>
                <a:r>
                  <a:rPr lang="ru-RU" b="1" i="1"/>
                  <a:t>С</a:t>
                </a:r>
                <a:r>
                  <a:rPr lang="en-US" b="1" i="1"/>
                  <a:t>:N</a:t>
                </a:r>
                <a:endParaRPr lang="ru-RU" b="1" i="1"/>
              </a:p>
            </c:rich>
          </c:tx>
          <c:layout>
            <c:manualLayout>
              <c:xMode val="edge"/>
              <c:yMode val="edge"/>
              <c:x val="0.8012794612794617"/>
              <c:y val="0.1347227768777707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50591616"/>
        <c:crosses val="autoZero"/>
        <c:crossBetween val="midCat"/>
      </c:valAx>
      <c:valAx>
        <c:axId val="50591616"/>
        <c:scaling>
          <c:orientation val="maxMin"/>
          <c:max val="105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lang="ru-RU"/>
                </a:pPr>
                <a:r>
                  <a:rPr lang="ru-RU"/>
                  <a:t>Глубина, </a:t>
                </a:r>
              </a:p>
              <a:p>
                <a:pPr>
                  <a:defRPr lang="ru-RU"/>
                </a:pPr>
                <a:r>
                  <a:rPr lang="ru-RU"/>
                  <a:t>см</a:t>
                </a:r>
              </a:p>
            </c:rich>
          </c:tx>
          <c:layout>
            <c:manualLayout>
              <c:xMode val="edge"/>
              <c:yMode val="edge"/>
              <c:x val="0"/>
              <c:y val="4.2753770611209482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50589696"/>
        <c:crosses val="autoZero"/>
        <c:crossBetween val="midCat"/>
        <c:majorUnit val="20"/>
      </c:valAx>
    </c:plotArea>
    <c:plotVisOnly val="1"/>
    <c:dispBlanksAs val="gap"/>
    <c:showDLblsOverMax val="0"/>
  </c:chart>
  <c:spPr>
    <a:solidFill>
      <a:srgbClr val="E5EAFF"/>
    </a:solidFill>
    <a:ln>
      <a:solidFill>
        <a:schemeClr val="tx1"/>
      </a:solidFill>
    </a:ln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ru-RU" sz="1050"/>
            </a:pPr>
            <a:r>
              <a:rPr lang="ru-RU" sz="1000" i="1" baseline="0" dirty="0" smtClean="0"/>
              <a:t>Разрез 6. </a:t>
            </a:r>
            <a:r>
              <a:rPr lang="ru-RU" sz="1200" i="1" baseline="0" dirty="0" err="1" smtClean="0"/>
              <a:t>Агрочернозём</a:t>
            </a:r>
            <a:r>
              <a:rPr lang="ru-RU" sz="1200" i="1" baseline="0" dirty="0" smtClean="0"/>
              <a:t> </a:t>
            </a:r>
            <a:r>
              <a:rPr lang="ru-RU" sz="1200" i="1" baseline="0" dirty="0" smtClean="0"/>
              <a:t>сегрегационный (</a:t>
            </a:r>
            <a:r>
              <a:rPr lang="ru-RU" sz="1800" i="1" baseline="0" dirty="0" smtClean="0"/>
              <a:t>Пашня</a:t>
            </a:r>
            <a:r>
              <a:rPr lang="ru-RU" sz="1800" baseline="0" dirty="0"/>
              <a:t>)</a:t>
            </a:r>
            <a:endParaRPr lang="ru-RU" sz="1800" dirty="0"/>
          </a:p>
        </c:rich>
      </c:tx>
      <c:layout>
        <c:manualLayout>
          <c:xMode val="edge"/>
          <c:yMode val="edge"/>
          <c:x val="0.16345144356955379"/>
          <c:y val="1.8121276507103275E-2"/>
        </c:manualLayout>
      </c:layout>
      <c:overlay val="0"/>
      <c:spPr>
        <a:solidFill>
          <a:srgbClr val="FDE2CB"/>
        </a:solidFill>
      </c:spPr>
    </c:title>
    <c:autoTitleDeleted val="0"/>
    <c:plotArea>
      <c:layout>
        <c:manualLayout>
          <c:layoutTarget val="inner"/>
          <c:xMode val="edge"/>
          <c:yMode val="edge"/>
          <c:x val="0.18738470191226181"/>
          <c:y val="0.34439750601072383"/>
          <c:w val="0.70600824896888292"/>
          <c:h val="0.60420203406929263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circle"/>
            <c:size val="4"/>
            <c:spPr>
              <a:solidFill>
                <a:schemeClr val="accent1"/>
              </a:solidFill>
            </c:spPr>
          </c:marker>
          <c:dLbls>
            <c:dLbl>
              <c:idx val="0"/>
              <c:layout>
                <c:manualLayout>
                  <c:x val="-4.8840048840049013E-3"/>
                  <c:y val="3.39943443879887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3956043956044237E-2"/>
                  <c:y val="-3.021719501154572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ru-RU" sz="9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xVal>
            <c:numRef>
              <c:f>'Гумус,%'!$H$5:$H$9</c:f>
              <c:numCache>
                <c:formatCode>0.00</c:formatCode>
                <c:ptCount val="5"/>
                <c:pt idx="0">
                  <c:v>6.1949216079999676</c:v>
                </c:pt>
                <c:pt idx="1">
                  <c:v>5.8755350920000007</c:v>
                </c:pt>
                <c:pt idx="2">
                  <c:v>4.5800792539999975</c:v>
                </c:pt>
                <c:pt idx="3">
                  <c:v>3.6558471639999977</c:v>
                </c:pt>
                <c:pt idx="4">
                  <c:v>1.8964000000000001</c:v>
                </c:pt>
              </c:numCache>
            </c:numRef>
          </c:xVal>
          <c:yVal>
            <c:numRef>
              <c:f>'Гумус,%'!$A$5:$A$9</c:f>
              <c:numCache>
                <c:formatCode>0</c:formatCode>
                <c:ptCount val="5"/>
                <c:pt idx="0">
                  <c:v>0</c:v>
                </c:pt>
                <c:pt idx="1">
                  <c:v>37.5</c:v>
                </c:pt>
                <c:pt idx="2">
                  <c:v>57.5</c:v>
                </c:pt>
                <c:pt idx="3">
                  <c:v>77.5</c:v>
                </c:pt>
                <c:pt idx="4">
                  <c:v>100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10560"/>
        <c:axId val="50612480"/>
      </c:scatterChart>
      <c:valAx>
        <c:axId val="50610560"/>
        <c:scaling>
          <c:orientation val="minMax"/>
          <c:max val="8"/>
          <c:min val="0"/>
        </c:scaling>
        <c:delete val="0"/>
        <c:axPos val="t"/>
        <c:title>
          <c:tx>
            <c:rich>
              <a:bodyPr/>
              <a:lstStyle/>
              <a:p>
                <a:pPr>
                  <a:defRPr lang="ru-RU"/>
                </a:pPr>
                <a:r>
                  <a:rPr lang="ru-RU"/>
                  <a:t>Гумус,</a:t>
                </a:r>
                <a:r>
                  <a:rPr lang="ru-RU" baseline="0"/>
                  <a:t> %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72224591717702102"/>
              <c:y val="0.1944788435536467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50612480"/>
        <c:crosses val="autoZero"/>
        <c:crossBetween val="midCat"/>
        <c:majorUnit val="2"/>
      </c:valAx>
      <c:valAx>
        <c:axId val="50612480"/>
        <c:scaling>
          <c:orientation val="maxMin"/>
          <c:max val="1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lang="ru-RU" sz="900"/>
                </a:pPr>
                <a:r>
                  <a:rPr lang="ru-RU" sz="900" dirty="0"/>
                  <a:t>Глубина,</a:t>
                </a:r>
                <a:r>
                  <a:rPr lang="ru-RU" sz="900" baseline="0" dirty="0"/>
                  <a:t> </a:t>
                </a:r>
                <a:r>
                  <a:rPr lang="ru-RU" sz="900" dirty="0"/>
                  <a:t>см</a:t>
                </a:r>
              </a:p>
            </c:rich>
          </c:tx>
          <c:layout>
            <c:manualLayout>
              <c:xMode val="edge"/>
              <c:yMode val="edge"/>
              <c:x val="2.4274569845435988E-2"/>
              <c:y val="0.20501624796900414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50610560"/>
        <c:crosses val="autoZero"/>
        <c:crossBetween val="midCat"/>
        <c:majorUnit val="20"/>
      </c:valAx>
    </c:plotArea>
    <c:plotVisOnly val="1"/>
    <c:dispBlanksAs val="gap"/>
    <c:showDLblsOverMax val="0"/>
  </c:chart>
  <c:spPr>
    <a:solidFill>
      <a:srgbClr val="F6FFE7"/>
    </a:solidFill>
    <a:ln>
      <a:solidFill>
        <a:schemeClr val="tx1"/>
      </a:solidFill>
    </a:ln>
  </c:sp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ru-RU" sz="1050"/>
            </a:pPr>
            <a:r>
              <a:rPr lang="ru-RU" sz="900" i="0" baseline="0" dirty="0" smtClean="0"/>
              <a:t>Разрез  7. </a:t>
            </a:r>
            <a:r>
              <a:rPr lang="ru-RU" sz="1200" i="0" baseline="0" dirty="0" smtClean="0"/>
              <a:t>Чернозём </a:t>
            </a:r>
            <a:r>
              <a:rPr lang="ru-RU" sz="1200" i="0" baseline="0" dirty="0" smtClean="0"/>
              <a:t>сегрегационный (</a:t>
            </a:r>
            <a:r>
              <a:rPr lang="ru-RU" sz="2000" i="1" baseline="0" dirty="0" smtClean="0"/>
              <a:t>Вал</a:t>
            </a:r>
            <a:r>
              <a:rPr lang="ru-RU" sz="1200" baseline="0" dirty="0"/>
              <a:t>)</a:t>
            </a:r>
            <a:endParaRPr lang="ru-RU" sz="1200" dirty="0"/>
          </a:p>
        </c:rich>
      </c:tx>
      <c:layout>
        <c:manualLayout>
          <c:xMode val="edge"/>
          <c:yMode val="edge"/>
          <c:x val="0.23617039509027141"/>
          <c:y val="1.5413171569594773E-3"/>
        </c:manualLayout>
      </c:layout>
      <c:overlay val="0"/>
      <c:spPr>
        <a:solidFill>
          <a:srgbClr val="FDE2CB"/>
        </a:solidFill>
      </c:spPr>
    </c:title>
    <c:autoTitleDeleted val="0"/>
    <c:plotArea>
      <c:layout>
        <c:manualLayout>
          <c:layoutTarget val="inner"/>
          <c:xMode val="edge"/>
          <c:yMode val="edge"/>
          <c:x val="0.18738470191226181"/>
          <c:y val="0.20785124750972478"/>
          <c:w val="0.70600824896888292"/>
          <c:h val="0.74074818960883304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circle"/>
            <c:size val="2"/>
            <c:spPr>
              <a:solidFill>
                <a:schemeClr val="accent1"/>
              </a:solidFill>
            </c:spPr>
          </c:marker>
          <c:dLbls>
            <c:dLbl>
              <c:idx val="0"/>
              <c:layout>
                <c:manualLayout>
                  <c:x val="-4.8840048840049013E-3"/>
                  <c:y val="3.399434438798878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3956043956044133E-2"/>
                  <c:y val="-3.021719501154565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7.9601990049751759E-3"/>
                  <c:y val="-1.606425702811252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4.7761194029850913E-2"/>
                  <c:y val="1.874163319946452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1940298507462763E-2"/>
                  <c:y val="2.409638554216867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ru-RU" sz="900" b="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xVal>
            <c:numRef>
              <c:f>'Гумус,%'!$H$12:$H$27</c:f>
              <c:numCache>
                <c:formatCode>0.00</c:formatCode>
                <c:ptCount val="16"/>
                <c:pt idx="0">
                  <c:v>8.9355816480000048</c:v>
                </c:pt>
                <c:pt idx="1">
                  <c:v>1.724</c:v>
                </c:pt>
                <c:pt idx="2">
                  <c:v>9.3158831180000448</c:v>
                </c:pt>
                <c:pt idx="3">
                  <c:v>6.5511999999999997</c:v>
                </c:pt>
                <c:pt idx="4">
                  <c:v>1.724</c:v>
                </c:pt>
                <c:pt idx="5">
                  <c:v>9.8887079780000047</c:v>
                </c:pt>
                <c:pt idx="6">
                  <c:v>2.7584</c:v>
                </c:pt>
                <c:pt idx="7">
                  <c:v>6.7235999999999985</c:v>
                </c:pt>
                <c:pt idx="8">
                  <c:v>1.724</c:v>
                </c:pt>
                <c:pt idx="9">
                  <c:v>6.2818715479999945</c:v>
                </c:pt>
                <c:pt idx="10">
                  <c:v>5.3495974289999975</c:v>
                </c:pt>
                <c:pt idx="11">
                  <c:v>4.1375999999999955</c:v>
                </c:pt>
                <c:pt idx="12">
                  <c:v>1.724</c:v>
                </c:pt>
                <c:pt idx="13">
                  <c:v>6.5632611040000208</c:v>
                </c:pt>
                <c:pt idx="14">
                  <c:v>3.0162060979999987</c:v>
                </c:pt>
                <c:pt idx="15">
                  <c:v>5.7294717779999855</c:v>
                </c:pt>
              </c:numCache>
            </c:numRef>
          </c:xVal>
          <c:yVal>
            <c:numRef>
              <c:f>'Гумус,%'!$A$12:$A$27</c:f>
              <c:numCache>
                <c:formatCode>0</c:formatCode>
                <c:ptCount val="16"/>
                <c:pt idx="0">
                  <c:v>0</c:v>
                </c:pt>
                <c:pt idx="1">
                  <c:v>32.5</c:v>
                </c:pt>
                <c:pt idx="2">
                  <c:v>40</c:v>
                </c:pt>
                <c:pt idx="3">
                  <c:v>67.5</c:v>
                </c:pt>
                <c:pt idx="4">
                  <c:v>75</c:v>
                </c:pt>
                <c:pt idx="5">
                  <c:v>85</c:v>
                </c:pt>
                <c:pt idx="6">
                  <c:v>100</c:v>
                </c:pt>
                <c:pt idx="7">
                  <c:v>107.5</c:v>
                </c:pt>
                <c:pt idx="8">
                  <c:v>120</c:v>
                </c:pt>
                <c:pt idx="9">
                  <c:v>135</c:v>
                </c:pt>
                <c:pt idx="10">
                  <c:v>142.5</c:v>
                </c:pt>
                <c:pt idx="11">
                  <c:v>147.5</c:v>
                </c:pt>
                <c:pt idx="12">
                  <c:v>157.5</c:v>
                </c:pt>
                <c:pt idx="13">
                  <c:v>177.5</c:v>
                </c:pt>
                <c:pt idx="14">
                  <c:v>195</c:v>
                </c:pt>
                <c:pt idx="15">
                  <c:v>260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45632"/>
        <c:axId val="50651904"/>
      </c:scatterChart>
      <c:valAx>
        <c:axId val="50645632"/>
        <c:scaling>
          <c:orientation val="minMax"/>
          <c:max val="10"/>
          <c:min val="0"/>
        </c:scaling>
        <c:delete val="0"/>
        <c:axPos val="t"/>
        <c:title>
          <c:tx>
            <c:rich>
              <a:bodyPr/>
              <a:lstStyle/>
              <a:p>
                <a:pPr>
                  <a:defRPr lang="ru-RU"/>
                </a:pPr>
                <a:r>
                  <a:rPr lang="ru-RU"/>
                  <a:t>Гумус,</a:t>
                </a:r>
                <a:r>
                  <a:rPr lang="ru-RU" baseline="0"/>
                  <a:t> %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80509578093783052"/>
              <c:y val="0.11461404673813425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50651904"/>
        <c:crosses val="autoZero"/>
        <c:crossBetween val="midCat"/>
        <c:majorUnit val="2"/>
      </c:valAx>
      <c:valAx>
        <c:axId val="50651904"/>
        <c:scaling>
          <c:orientation val="maxMin"/>
          <c:max val="27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lang="ru-RU" sz="900"/>
                </a:pPr>
                <a:r>
                  <a:rPr lang="ru-RU" sz="900"/>
                  <a:t>Глубина,</a:t>
                </a:r>
                <a:r>
                  <a:rPr lang="ru-RU" sz="900" baseline="0"/>
                  <a:t> </a:t>
                </a:r>
                <a:r>
                  <a:rPr lang="ru-RU" sz="900"/>
                  <a:t>см</a:t>
                </a:r>
              </a:p>
            </c:rich>
          </c:tx>
          <c:layout>
            <c:manualLayout>
              <c:xMode val="edge"/>
              <c:yMode val="edge"/>
              <c:x val="2.4274703079180199E-2"/>
              <c:y val="0.11203350466711146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50645632"/>
        <c:crosses val="autoZero"/>
        <c:crossBetween val="midCat"/>
        <c:majorUnit val="30"/>
      </c:valAx>
    </c:plotArea>
    <c:plotVisOnly val="1"/>
    <c:dispBlanksAs val="gap"/>
    <c:showDLblsOverMax val="0"/>
  </c:chart>
  <c:spPr>
    <a:solidFill>
      <a:srgbClr val="F6FFE7"/>
    </a:solidFill>
    <a:ln>
      <a:solidFill>
        <a:prstClr val="black"/>
      </a:solidFill>
    </a:ln>
  </c:sp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ru-RU" sz="1050"/>
            </a:pPr>
            <a:r>
              <a:rPr lang="ru-RU" sz="900" i="1" baseline="0" dirty="0" smtClean="0"/>
              <a:t>Разрез 10.</a:t>
            </a:r>
            <a:r>
              <a:rPr lang="ru-RU" sz="1600" i="1" baseline="0" dirty="0" smtClean="0"/>
              <a:t> </a:t>
            </a:r>
            <a:r>
              <a:rPr lang="ru-RU" sz="1200" i="1" baseline="0" dirty="0" smtClean="0"/>
              <a:t>Чернозём оподзоленный</a:t>
            </a:r>
            <a:endParaRPr lang="ru-RU" sz="1200" i="1" baseline="0" dirty="0" smtClean="0"/>
          </a:p>
          <a:p>
            <a:pPr>
              <a:defRPr lang="ru-RU" sz="1050"/>
            </a:pPr>
            <a:r>
              <a:rPr lang="ru-RU" sz="1200" i="1" baseline="0" dirty="0" smtClean="0"/>
              <a:t>(</a:t>
            </a:r>
            <a:r>
              <a:rPr lang="ru-RU" sz="1200" i="1" baseline="0" dirty="0" smtClean="0"/>
              <a:t>Строгановская. </a:t>
            </a:r>
            <a:r>
              <a:rPr lang="ru-RU" sz="1200" i="1" baseline="0" dirty="0" smtClean="0"/>
              <a:t>дубрава)</a:t>
            </a:r>
            <a:endParaRPr lang="ru-RU" sz="1200" i="1" dirty="0"/>
          </a:p>
        </c:rich>
      </c:tx>
      <c:layout>
        <c:manualLayout>
          <c:xMode val="edge"/>
          <c:yMode val="edge"/>
          <c:x val="0.19482568546801679"/>
          <c:y val="1.0846456692913387E-3"/>
        </c:manualLayout>
      </c:layout>
      <c:overlay val="0"/>
      <c:spPr>
        <a:solidFill>
          <a:srgbClr val="FDE2CB"/>
        </a:solidFill>
      </c:spPr>
    </c:title>
    <c:autoTitleDeleted val="0"/>
    <c:plotArea>
      <c:layout>
        <c:manualLayout>
          <c:layoutTarget val="inner"/>
          <c:xMode val="edge"/>
          <c:yMode val="edge"/>
          <c:x val="0.18738470191226181"/>
          <c:y val="0.24320468464169284"/>
          <c:w val="0.70600824896888292"/>
          <c:h val="0.70539469498130913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circle"/>
            <c:size val="2"/>
            <c:spPr>
              <a:solidFill>
                <a:schemeClr val="accent1"/>
              </a:solidFill>
            </c:spPr>
          </c:marker>
          <c:dLbls>
            <c:dLbl>
              <c:idx val="0"/>
              <c:layout>
                <c:manualLayout>
                  <c:x val="-4.8840048840049013E-3"/>
                  <c:y val="3.399434438798878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3956043956044133E-2"/>
                  <c:y val="-3.021719501154565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7.9601990049751759E-3"/>
                  <c:y val="-1.606425702811252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4.7761194029850913E-2"/>
                  <c:y val="1.874163319946452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1940298507462763E-2"/>
                  <c:y val="2.409638554216867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ru-RU" sz="14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xVal>
            <c:numRef>
              <c:f>'Гумус,%'!$H$44:$H$50</c:f>
              <c:numCache>
                <c:formatCode>0.00</c:formatCode>
                <c:ptCount val="7"/>
                <c:pt idx="0">
                  <c:v>2.2239599999999999</c:v>
                </c:pt>
                <c:pt idx="1">
                  <c:v>1.06026</c:v>
                </c:pt>
                <c:pt idx="2">
                  <c:v>0.95681999999999989</c:v>
                </c:pt>
                <c:pt idx="3">
                  <c:v>7.1459799999999865</c:v>
                </c:pt>
                <c:pt idx="4">
                  <c:v>2.9739</c:v>
                </c:pt>
                <c:pt idx="5">
                  <c:v>0.60339999999999994</c:v>
                </c:pt>
                <c:pt idx="6">
                  <c:v>0.66374000000000444</c:v>
                </c:pt>
              </c:numCache>
            </c:numRef>
          </c:xVal>
          <c:yVal>
            <c:numRef>
              <c:f>'Гумус,%'!$A$44:$A$50</c:f>
              <c:numCache>
                <c:formatCode>0</c:formatCode>
                <c:ptCount val="7"/>
                <c:pt idx="0">
                  <c:v>0</c:v>
                </c:pt>
                <c:pt idx="1">
                  <c:v>20</c:v>
                </c:pt>
                <c:pt idx="2">
                  <c:v>27</c:v>
                </c:pt>
                <c:pt idx="3">
                  <c:v>41</c:v>
                </c:pt>
                <c:pt idx="4">
                  <c:v>67</c:v>
                </c:pt>
                <c:pt idx="5">
                  <c:v>82</c:v>
                </c:pt>
                <c:pt idx="6">
                  <c:v>100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89152"/>
        <c:axId val="50691072"/>
      </c:scatterChart>
      <c:valAx>
        <c:axId val="50689152"/>
        <c:scaling>
          <c:orientation val="minMax"/>
          <c:max val="8"/>
          <c:min val="0"/>
        </c:scaling>
        <c:delete val="0"/>
        <c:axPos val="t"/>
        <c:title>
          <c:tx>
            <c:rich>
              <a:bodyPr/>
              <a:lstStyle/>
              <a:p>
                <a:pPr>
                  <a:defRPr lang="ru-RU"/>
                </a:pPr>
                <a:r>
                  <a:rPr lang="ru-RU"/>
                  <a:t>Гумус,</a:t>
                </a:r>
                <a:r>
                  <a:rPr lang="ru-RU" baseline="0"/>
                  <a:t> %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77005481149336885"/>
              <c:y val="0.1499675892786129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50691072"/>
        <c:crosses val="autoZero"/>
        <c:crossBetween val="midCat"/>
        <c:majorUnit val="2"/>
      </c:valAx>
      <c:valAx>
        <c:axId val="50691072"/>
        <c:scaling>
          <c:orientation val="maxMin"/>
          <c:max val="10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lang="ru-RU" sz="900"/>
                </a:pPr>
                <a:r>
                  <a:rPr lang="ru-RU" sz="900"/>
                  <a:t>Глубина,</a:t>
                </a:r>
                <a:r>
                  <a:rPr lang="ru-RU" sz="900" baseline="0"/>
                  <a:t> </a:t>
                </a:r>
                <a:r>
                  <a:rPr lang="ru-RU" sz="900"/>
                  <a:t>см</a:t>
                </a:r>
              </a:p>
            </c:rich>
          </c:tx>
          <c:layout>
            <c:manualLayout>
              <c:xMode val="edge"/>
              <c:yMode val="edge"/>
              <c:x val="1.3900186068604324E-3"/>
              <c:y val="0.1359347411119068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50689152"/>
        <c:crosses val="autoZero"/>
        <c:crossBetween val="midCat"/>
        <c:majorUnit val="20"/>
      </c:valAx>
    </c:plotArea>
    <c:plotVisOnly val="1"/>
    <c:dispBlanksAs val="gap"/>
    <c:showDLblsOverMax val="0"/>
  </c:chart>
  <c:spPr>
    <a:solidFill>
      <a:srgbClr val="F6FFE7"/>
    </a:solidFill>
    <a:ln>
      <a:solidFill>
        <a:prstClr val="black"/>
      </a:solidFill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Чернозем</a:t>
            </a:r>
            <a:r>
              <a:rPr lang="ru-RU" sz="1400" baseline="0" dirty="0" smtClean="0"/>
              <a:t> обыкновенный  </a:t>
            </a:r>
            <a:r>
              <a:rPr lang="ru-RU" sz="1400" dirty="0" smtClean="0"/>
              <a:t>(разрез </a:t>
            </a:r>
            <a:r>
              <a:rPr lang="ru-RU" sz="1400" dirty="0"/>
              <a:t>13)</a:t>
            </a:r>
            <a:r>
              <a:rPr lang="ru-RU" sz="1400" baseline="0" dirty="0"/>
              <a:t>, </a:t>
            </a:r>
            <a:r>
              <a:rPr lang="ru-RU" sz="1400" baseline="0" dirty="0" err="1"/>
              <a:t>гк</a:t>
            </a:r>
            <a:r>
              <a:rPr lang="ru-RU" sz="1400" baseline="0" dirty="0"/>
              <a:t>%</a:t>
            </a:r>
            <a:endParaRPr lang="en-US" sz="1400" dirty="0"/>
          </a:p>
        </c:rich>
      </c:tx>
      <c:layout>
        <c:manualLayout>
          <c:xMode val="edge"/>
          <c:yMode val="edge"/>
          <c:x val="0.15827077865266842"/>
          <c:y val="3.240740740740746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8016185476815398E-2"/>
          <c:y val="0.29111913094196562"/>
          <c:w val="0.8468379265091881"/>
          <c:h val="0.65795494313210945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Лист1!$B$21:$B$26</c:f>
              <c:strCache>
                <c:ptCount val="6"/>
                <c:pt idx="0">
                  <c:v>А </c:v>
                </c:pt>
                <c:pt idx="1">
                  <c:v>АВ </c:v>
                </c:pt>
                <c:pt idx="2">
                  <c:v>С </c:v>
                </c:pt>
                <c:pt idx="3">
                  <c:v>[А1] </c:v>
                </c:pt>
                <c:pt idx="4">
                  <c:v>[AС] </c:v>
                </c:pt>
                <c:pt idx="5">
                  <c:v>[A2] </c:v>
                </c:pt>
              </c:strCache>
            </c:strRef>
          </c:cat>
          <c:val>
            <c:numRef>
              <c:f>Лист1!$M$21:$M$26</c:f>
              <c:numCache>
                <c:formatCode>0.00</c:formatCode>
                <c:ptCount val="6"/>
                <c:pt idx="0">
                  <c:v>20.083570657017386</c:v>
                </c:pt>
                <c:pt idx="1">
                  <c:v>14.747471897754318</c:v>
                </c:pt>
                <c:pt idx="2">
                  <c:v>3.5966602221605575</c:v>
                </c:pt>
                <c:pt idx="3">
                  <c:v>19.441470685201089</c:v>
                </c:pt>
                <c:pt idx="4">
                  <c:v>12.718781302887262</c:v>
                </c:pt>
                <c:pt idx="5">
                  <c:v>24.777569444464156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82400"/>
        <c:axId val="42988288"/>
      </c:barChart>
      <c:catAx>
        <c:axId val="4298240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42988288"/>
        <c:crosses val="autoZero"/>
        <c:auto val="1"/>
        <c:lblAlgn val="ctr"/>
        <c:lblOffset val="100"/>
        <c:noMultiLvlLbl val="0"/>
      </c:catAx>
      <c:valAx>
        <c:axId val="42988288"/>
        <c:scaling>
          <c:orientation val="minMax"/>
        </c:scaling>
        <c:delete val="0"/>
        <c:axPos val="t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гк,%</a:t>
                </a:r>
              </a:p>
            </c:rich>
          </c:tx>
          <c:layout>
            <c:manualLayout>
              <c:xMode val="edge"/>
              <c:yMode val="edge"/>
              <c:x val="0.93055555555555569"/>
              <c:y val="0.87311716243802862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429824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b="1" i="0" baseline="0" dirty="0" smtClean="0">
                <a:effectLst/>
              </a:rPr>
              <a:t>Лугово-черноземная почва </a:t>
            </a:r>
            <a:r>
              <a:rPr lang="ru-RU" sz="1400" b="1" i="0" baseline="0" dirty="0">
                <a:effectLst/>
              </a:rPr>
              <a:t>(разрез 11</a:t>
            </a:r>
            <a:r>
              <a:rPr lang="ru-RU" sz="1400" dirty="0"/>
              <a:t>)</a:t>
            </a:r>
            <a:r>
              <a:rPr lang="ru-RU" sz="1400" baseline="0" dirty="0"/>
              <a:t>, </a:t>
            </a:r>
            <a:r>
              <a:rPr lang="ru-RU" sz="1400" baseline="0" dirty="0" err="1"/>
              <a:t>гк</a:t>
            </a:r>
            <a:r>
              <a:rPr lang="ru-RU" sz="1400" baseline="0" dirty="0"/>
              <a:t>%</a:t>
            </a:r>
            <a:endParaRPr lang="en-US" sz="1400" dirty="0"/>
          </a:p>
        </c:rich>
      </c:tx>
      <c:layout>
        <c:manualLayout>
          <c:xMode val="edge"/>
          <c:yMode val="edge"/>
          <c:x val="0.20493044619422615"/>
          <c:y val="2.79725560620712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8016185476815398E-2"/>
          <c:y val="0.29111913094196562"/>
          <c:w val="0.8468379265091881"/>
          <c:h val="0.65795494313210945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Лист1!$B$27:$B$29</c:f>
              <c:strCache>
                <c:ptCount val="3"/>
                <c:pt idx="0">
                  <c:v>А </c:v>
                </c:pt>
                <c:pt idx="1">
                  <c:v>АС </c:v>
                </c:pt>
                <c:pt idx="2">
                  <c:v>С </c:v>
                </c:pt>
              </c:strCache>
            </c:strRef>
          </c:cat>
          <c:val>
            <c:numRef>
              <c:f>Лист1!$M$27:$M$29</c:f>
              <c:numCache>
                <c:formatCode>0.00</c:formatCode>
                <c:ptCount val="3"/>
                <c:pt idx="0">
                  <c:v>30.592282360794833</c:v>
                </c:pt>
                <c:pt idx="1">
                  <c:v>18.244242161453407</c:v>
                </c:pt>
                <c:pt idx="2">
                  <c:v>4.9832508452113258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00960"/>
        <c:axId val="43002496"/>
      </c:barChart>
      <c:catAx>
        <c:axId val="4300096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43002496"/>
        <c:crosses val="autoZero"/>
        <c:auto val="1"/>
        <c:lblAlgn val="ctr"/>
        <c:lblOffset val="100"/>
        <c:noMultiLvlLbl val="0"/>
      </c:catAx>
      <c:valAx>
        <c:axId val="43002496"/>
        <c:scaling>
          <c:orientation val="minMax"/>
        </c:scaling>
        <c:delete val="0"/>
        <c:axPos val="t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гк,%</a:t>
                </a:r>
              </a:p>
            </c:rich>
          </c:tx>
          <c:layout>
            <c:manualLayout>
              <c:xMode val="edge"/>
              <c:yMode val="edge"/>
              <c:x val="0.93055555555555569"/>
              <c:y val="0.87311716243802862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430009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b="1" i="0" baseline="0" dirty="0" smtClean="0">
                <a:effectLst/>
              </a:rPr>
              <a:t>Чернозем обыкновенный окультуренный (разрез 14)</a:t>
            </a:r>
            <a:r>
              <a:rPr lang="ru-RU" sz="1400" baseline="0" dirty="0" smtClean="0"/>
              <a:t>, </a:t>
            </a:r>
            <a:r>
              <a:rPr lang="ru-RU" sz="1400" baseline="0" dirty="0" err="1"/>
              <a:t>гк</a:t>
            </a:r>
            <a:r>
              <a:rPr lang="ru-RU" sz="1400" baseline="0" dirty="0"/>
              <a:t>%</a:t>
            </a:r>
            <a:endParaRPr lang="en-US" sz="14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8016185476815398E-2"/>
          <c:y val="0.29111913094196562"/>
          <c:w val="0.8468379265091881"/>
          <c:h val="0.65795494313210945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Лист1!$B$30:$B$32</c:f>
              <c:strCache>
                <c:ptCount val="3"/>
                <c:pt idx="0">
                  <c:v>А</c:v>
                </c:pt>
                <c:pt idx="1">
                  <c:v>АВ </c:v>
                </c:pt>
                <c:pt idx="2">
                  <c:v>ВС</c:v>
                </c:pt>
              </c:strCache>
            </c:strRef>
          </c:cat>
          <c:val>
            <c:numRef>
              <c:f>Лист1!$M$30:$M$32</c:f>
              <c:numCache>
                <c:formatCode>0.00</c:formatCode>
                <c:ptCount val="3"/>
                <c:pt idx="0">
                  <c:v>30.592282360794833</c:v>
                </c:pt>
                <c:pt idx="1">
                  <c:v>23.020237717867587</c:v>
                </c:pt>
                <c:pt idx="2">
                  <c:v>20.75861292099167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35264"/>
        <c:axId val="43037056"/>
      </c:barChart>
      <c:catAx>
        <c:axId val="4303526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43037056"/>
        <c:crosses val="autoZero"/>
        <c:auto val="1"/>
        <c:lblAlgn val="ctr"/>
        <c:lblOffset val="100"/>
        <c:noMultiLvlLbl val="0"/>
      </c:catAx>
      <c:valAx>
        <c:axId val="43037056"/>
        <c:scaling>
          <c:orientation val="minMax"/>
        </c:scaling>
        <c:delete val="0"/>
        <c:axPos val="t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гк,%</a:t>
                </a:r>
              </a:p>
            </c:rich>
          </c:tx>
          <c:layout>
            <c:manualLayout>
              <c:xMode val="edge"/>
              <c:yMode val="edge"/>
              <c:x val="0.93055555555555569"/>
              <c:y val="0.87311716243802862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430352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Брянское ополье 
(темно-серые почвы)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Лист1!$C$13</c:f>
                <c:numCache>
                  <c:formatCode>General</c:formatCode>
                  <c:ptCount val="1"/>
                  <c:pt idx="0">
                    <c:v>1.5175199065141318</c:v>
                  </c:pt>
                </c:numCache>
              </c:numRef>
            </c:plus>
            <c:minus>
              <c:numRef>
                <c:f>Лист1!$C$13</c:f>
                <c:numCache>
                  <c:formatCode>General</c:formatCode>
                  <c:ptCount val="1"/>
                  <c:pt idx="0">
                    <c:v>1.5175199065141318</c:v>
                  </c:pt>
                </c:numCache>
              </c:numRef>
            </c:minus>
          </c:errBars>
          <c:val>
            <c:numRef>
              <c:f>Лист1!$C$10</c:f>
              <c:numCache>
                <c:formatCode>0.00</c:formatCode>
                <c:ptCount val="1"/>
                <c:pt idx="0">
                  <c:v>10.82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Брянское ополье 
(пашня)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Лист1!$D$13</c:f>
                <c:numCache>
                  <c:formatCode>General</c:formatCode>
                  <c:ptCount val="1"/>
                  <c:pt idx="0">
                    <c:v>0.78648479536055849</c:v>
                  </c:pt>
                </c:numCache>
              </c:numRef>
            </c:plus>
            <c:minus>
              <c:numRef>
                <c:f>Лист1!$D$13</c:f>
                <c:numCache>
                  <c:formatCode>General</c:formatCode>
                  <c:ptCount val="1"/>
                  <c:pt idx="0">
                    <c:v>0.78648479536055849</c:v>
                  </c:pt>
                </c:numCache>
              </c:numRef>
            </c:minus>
          </c:errBars>
          <c:val>
            <c:numRef>
              <c:f>Лист1!$D$10</c:f>
              <c:numCache>
                <c:formatCode>0.00</c:formatCode>
                <c:ptCount val="1"/>
                <c:pt idx="0">
                  <c:v>5.9174999999999995</c:v>
                </c:pt>
              </c:numCache>
            </c:numRef>
          </c:val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Типичный чернозем
(Курский биосферный заповедник</c:v>
                </c:pt>
              </c:strCache>
            </c:strRef>
          </c:tx>
          <c:spPr>
            <a:solidFill>
              <a:sysClr val="windowText" lastClr="000000">
                <a:lumMod val="85000"/>
                <a:lumOff val="15000"/>
              </a:sysClr>
            </a:solidFill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Лист1!$E$13</c:f>
                <c:numCache>
                  <c:formatCode>General</c:formatCode>
                  <c:ptCount val="1"/>
                  <c:pt idx="0">
                    <c:v>0.81311643282701696</c:v>
                  </c:pt>
                </c:numCache>
              </c:numRef>
            </c:plus>
            <c:minus>
              <c:numRef>
                <c:f>Лист1!$E$13</c:f>
                <c:numCache>
                  <c:formatCode>General</c:formatCode>
                  <c:ptCount val="1"/>
                  <c:pt idx="0">
                    <c:v>0.81311643282701696</c:v>
                  </c:pt>
                </c:numCache>
              </c:numRef>
            </c:minus>
          </c:errBars>
          <c:val>
            <c:numRef>
              <c:f>Лист1!$E$10</c:f>
              <c:numCache>
                <c:formatCode>0.00</c:formatCode>
                <c:ptCount val="1"/>
                <c:pt idx="0">
                  <c:v>14.872500000000176</c:v>
                </c:pt>
              </c:numCache>
            </c:numRef>
          </c:val>
        </c:ser>
        <c:ser>
          <c:idx val="4"/>
          <c:order val="3"/>
          <c:tx>
            <c:strRef>
              <c:f>Лист1!$F$1</c:f>
              <c:strCache>
                <c:ptCount val="1"/>
                <c:pt idx="0">
                  <c:v>Типичный чернозем  
(пашня)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Лист1!$F$13</c:f>
                <c:numCache>
                  <c:formatCode>General</c:formatCode>
                  <c:ptCount val="1"/>
                  <c:pt idx="0">
                    <c:v>0.55602757725375385</c:v>
                  </c:pt>
                </c:numCache>
              </c:numRef>
            </c:plus>
            <c:minus>
              <c:numRef>
                <c:f>Лист1!$F$13</c:f>
                <c:numCache>
                  <c:formatCode>General</c:formatCode>
                  <c:ptCount val="1"/>
                  <c:pt idx="0">
                    <c:v>0.55602757725375385</c:v>
                  </c:pt>
                </c:numCache>
              </c:numRef>
            </c:minus>
          </c:errBars>
          <c:val>
            <c:numRef>
              <c:f>Лист1!$F$10</c:f>
              <c:numCache>
                <c:formatCode>0.00</c:formatCode>
                <c:ptCount val="1"/>
                <c:pt idx="0">
                  <c:v>6.3249999999999655</c:v>
                </c:pt>
              </c:numCache>
            </c:numRef>
          </c:val>
        </c:ser>
        <c:ser>
          <c:idx val="5"/>
          <c:order val="4"/>
          <c:tx>
            <c:strRef>
              <c:f>Лист1!$G$1</c:f>
              <c:strCache>
                <c:ptCount val="1"/>
                <c:pt idx="0">
                  <c:v>Краснозем 
(Естественный лес: Cupuacu, Mata-Mata), Бразилия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Лист1!$G$13</c:f>
                <c:numCache>
                  <c:formatCode>General</c:formatCode>
                  <c:ptCount val="1"/>
                  <c:pt idx="0">
                    <c:v>0.59031347604471296</c:v>
                  </c:pt>
                </c:numCache>
              </c:numRef>
            </c:plus>
            <c:minus>
              <c:numRef>
                <c:f>Лист1!$G$13</c:f>
                <c:numCache>
                  <c:formatCode>General</c:formatCode>
                  <c:ptCount val="1"/>
                  <c:pt idx="0">
                    <c:v>0.59031347604471296</c:v>
                  </c:pt>
                </c:numCache>
              </c:numRef>
            </c:minus>
          </c:errBars>
          <c:val>
            <c:numRef>
              <c:f>Лист1!$G$10</c:f>
              <c:numCache>
                <c:formatCode>0.00</c:formatCode>
                <c:ptCount val="1"/>
                <c:pt idx="0">
                  <c:v>9.2620000000000005</c:v>
                </c:pt>
              </c:numCache>
            </c:numRef>
          </c:val>
        </c:ser>
        <c:ser>
          <c:idx val="6"/>
          <c:order val="5"/>
          <c:tx>
            <c:strRef>
              <c:f>Лист1!$H$1</c:f>
              <c:strCache>
                <c:ptCount val="1"/>
                <c:pt idx="0">
                  <c:v>Краснозем
 (Вторичный лес: Sumarma, Vismia), Бразилия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Лист1!$H$13</c:f>
                <c:numCache>
                  <c:formatCode>General</c:formatCode>
                  <c:ptCount val="1"/>
                  <c:pt idx="0">
                    <c:v>0.60898823196073804</c:v>
                  </c:pt>
                </c:numCache>
              </c:numRef>
            </c:plus>
            <c:minus>
              <c:numRef>
                <c:f>Лист1!$H$13</c:f>
                <c:numCache>
                  <c:formatCode>General</c:formatCode>
                  <c:ptCount val="1"/>
                  <c:pt idx="0">
                    <c:v>0.60898823196073804</c:v>
                  </c:pt>
                </c:numCache>
              </c:numRef>
            </c:minus>
          </c:errBars>
          <c:val>
            <c:numRef>
              <c:f>Лист1!$H$10</c:f>
              <c:numCache>
                <c:formatCode>0.00</c:formatCode>
                <c:ptCount val="1"/>
                <c:pt idx="0">
                  <c:v>1.6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9293568"/>
        <c:axId val="49319936"/>
      </c:barChart>
      <c:catAx>
        <c:axId val="49293568"/>
        <c:scaling>
          <c:orientation val="minMax"/>
        </c:scaling>
        <c:delete val="1"/>
        <c:axPos val="b"/>
        <c:majorTickMark val="out"/>
        <c:minorTickMark val="none"/>
        <c:tickLblPos val="none"/>
        <c:crossAx val="49319936"/>
        <c:crosses val="autoZero"/>
        <c:auto val="1"/>
        <c:lblAlgn val="ctr"/>
        <c:lblOffset val="100"/>
        <c:noMultiLvlLbl val="0"/>
      </c:catAx>
      <c:valAx>
        <c:axId val="493199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ru-RU" sz="2000" b="1" i="0" u="none" strike="noStrike" baseline="0"/>
                  <a:t>Содержание  лигнина (</a:t>
                </a:r>
                <a:r>
                  <a:rPr lang="en-US" sz="2000" b="1" i="0" u="none" strike="noStrike" baseline="0"/>
                  <a:t>VSC),  </a:t>
                </a:r>
                <a:r>
                  <a:rPr lang="ru-RU" sz="2000" b="1" i="0" u="none" strike="noStrike" baseline="0"/>
                  <a:t>мг/г С</a:t>
                </a:r>
                <a:r>
                  <a:rPr lang="ru-RU" sz="2000" b="1" i="0" u="none" strike="noStrike" baseline="-25000"/>
                  <a:t>общ</a:t>
                </a:r>
                <a:endParaRPr lang="ru-RU" sz="2000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4929356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600" b="1"/>
            </a:pPr>
            <a:endParaRPr lang="ru-RU"/>
          </a:p>
        </c:txPr>
      </c:legendEntry>
      <c:layout>
        <c:manualLayout>
          <c:xMode val="edge"/>
          <c:yMode val="edge"/>
          <c:x val="0.63575437071446561"/>
          <c:y val="2.5702811244979952E-2"/>
          <c:w val="0.33399997023057793"/>
          <c:h val="0.96866660342156063"/>
        </c:manualLayout>
      </c:layout>
      <c:overlay val="0"/>
      <c:txPr>
        <a:bodyPr/>
        <a:lstStyle/>
        <a:p>
          <a:pPr>
            <a:defRPr sz="9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694808982210559"/>
          <c:y val="2.3281386701662292E-2"/>
          <c:w val="0.67289719626168398"/>
          <c:h val="0.78383530588737349"/>
        </c:manualLayout>
      </c:layout>
      <c:lineChart>
        <c:grouping val="standard"/>
        <c:varyColors val="0"/>
        <c:ser>
          <c:idx val="1"/>
          <c:order val="0"/>
          <c:tx>
            <c:strRef>
              <c:f>Пример!$B$1:$B$2</c:f>
              <c:strCache>
                <c:ptCount val="1"/>
                <c:pt idx="0">
                  <c:v>mAU, 465 nm P#10</c:v>
                </c:pt>
              </c:strCache>
            </c:strRef>
          </c:tx>
          <c:spPr>
            <a:ln w="3810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strRef>
              <c:f>Пример!$A:$A</c:f>
              <c:strCache>
                <c:ptCount val="2636"/>
                <c:pt idx="0">
                  <c:v>t, mim</c:v>
                </c:pt>
                <c:pt idx="10">
                  <c:v>-0,094333333</c:v>
                </c:pt>
                <c:pt idx="11">
                  <c:v>-0,081</c:v>
                </c:pt>
                <c:pt idx="12">
                  <c:v>-0,067666667</c:v>
                </c:pt>
                <c:pt idx="13">
                  <c:v>-0,054333333</c:v>
                </c:pt>
                <c:pt idx="14">
                  <c:v>-0,041</c:v>
                </c:pt>
                <c:pt idx="15">
                  <c:v>-0,027666667</c:v>
                </c:pt>
                <c:pt idx="16">
                  <c:v>-0,014333333</c:v>
                </c:pt>
                <c:pt idx="17">
                  <c:v>-0,001</c:v>
                </c:pt>
                <c:pt idx="18">
                  <c:v>0,012333333</c:v>
                </c:pt>
                <c:pt idx="19">
                  <c:v>0,025666667</c:v>
                </c:pt>
                <c:pt idx="20">
                  <c:v>0,039</c:v>
                </c:pt>
                <c:pt idx="21">
                  <c:v>0,052333333</c:v>
                </c:pt>
                <c:pt idx="22">
                  <c:v>0,065666667</c:v>
                </c:pt>
                <c:pt idx="23">
                  <c:v>0,079</c:v>
                </c:pt>
                <c:pt idx="24">
                  <c:v>0,092333333</c:v>
                </c:pt>
                <c:pt idx="25">
                  <c:v>0,105666667</c:v>
                </c:pt>
                <c:pt idx="26">
                  <c:v>0,119</c:v>
                </c:pt>
                <c:pt idx="27">
                  <c:v>0,132333333</c:v>
                </c:pt>
                <c:pt idx="28">
                  <c:v>0,145666667</c:v>
                </c:pt>
                <c:pt idx="29">
                  <c:v>0,159</c:v>
                </c:pt>
                <c:pt idx="30">
                  <c:v>0,172333333</c:v>
                </c:pt>
                <c:pt idx="31">
                  <c:v>0,185666667</c:v>
                </c:pt>
                <c:pt idx="32">
                  <c:v>0,199</c:v>
                </c:pt>
                <c:pt idx="33">
                  <c:v>0,212333333</c:v>
                </c:pt>
                <c:pt idx="34">
                  <c:v>0,225666667</c:v>
                </c:pt>
                <c:pt idx="35">
                  <c:v>0,239</c:v>
                </c:pt>
                <c:pt idx="36">
                  <c:v>0,252333333</c:v>
                </c:pt>
                <c:pt idx="37">
                  <c:v>0,265666667</c:v>
                </c:pt>
                <c:pt idx="38">
                  <c:v>0,279</c:v>
                </c:pt>
                <c:pt idx="39">
                  <c:v>0,292333333</c:v>
                </c:pt>
                <c:pt idx="40">
                  <c:v>0,305666667</c:v>
                </c:pt>
                <c:pt idx="41">
                  <c:v>0,319</c:v>
                </c:pt>
                <c:pt idx="42">
                  <c:v>0,332333333</c:v>
                </c:pt>
                <c:pt idx="43">
                  <c:v>0,345666667</c:v>
                </c:pt>
                <c:pt idx="44">
                  <c:v>0,359</c:v>
                </c:pt>
                <c:pt idx="45">
                  <c:v>0,372333333</c:v>
                </c:pt>
                <c:pt idx="46">
                  <c:v>0,385666667</c:v>
                </c:pt>
                <c:pt idx="47">
                  <c:v>0,399</c:v>
                </c:pt>
                <c:pt idx="48">
                  <c:v>0,412333333</c:v>
                </c:pt>
                <c:pt idx="49">
                  <c:v>0,425666667</c:v>
                </c:pt>
                <c:pt idx="50">
                  <c:v>0,439</c:v>
                </c:pt>
                <c:pt idx="51">
                  <c:v>0,452333333</c:v>
                </c:pt>
                <c:pt idx="52">
                  <c:v>0,465666667</c:v>
                </c:pt>
                <c:pt idx="53">
                  <c:v>0,479</c:v>
                </c:pt>
                <c:pt idx="54">
                  <c:v>0,492333333</c:v>
                </c:pt>
                <c:pt idx="55">
                  <c:v>0,505666667</c:v>
                </c:pt>
                <c:pt idx="56">
                  <c:v>0,519</c:v>
                </c:pt>
                <c:pt idx="57">
                  <c:v>0,532333333</c:v>
                </c:pt>
                <c:pt idx="58">
                  <c:v>0,545666667</c:v>
                </c:pt>
                <c:pt idx="59">
                  <c:v>0,559</c:v>
                </c:pt>
                <c:pt idx="60">
                  <c:v>0,572333333</c:v>
                </c:pt>
                <c:pt idx="61">
                  <c:v>0,585666667</c:v>
                </c:pt>
                <c:pt idx="62">
                  <c:v>0,599</c:v>
                </c:pt>
                <c:pt idx="63">
                  <c:v>0,612333333</c:v>
                </c:pt>
                <c:pt idx="64">
                  <c:v>0,625666667</c:v>
                </c:pt>
                <c:pt idx="65">
                  <c:v>0,639</c:v>
                </c:pt>
                <c:pt idx="66">
                  <c:v>0,652333333</c:v>
                </c:pt>
                <c:pt idx="67">
                  <c:v>0,665666667</c:v>
                </c:pt>
                <c:pt idx="68">
                  <c:v>0,679</c:v>
                </c:pt>
                <c:pt idx="69">
                  <c:v>0,692333333</c:v>
                </c:pt>
                <c:pt idx="70">
                  <c:v>0,705666667</c:v>
                </c:pt>
                <c:pt idx="71">
                  <c:v>0,719</c:v>
                </c:pt>
                <c:pt idx="72">
                  <c:v>0,732333333</c:v>
                </c:pt>
                <c:pt idx="73">
                  <c:v>0,745666667</c:v>
                </c:pt>
                <c:pt idx="74">
                  <c:v>0,759</c:v>
                </c:pt>
                <c:pt idx="75">
                  <c:v>0,772333333</c:v>
                </c:pt>
                <c:pt idx="76">
                  <c:v>0,785666667</c:v>
                </c:pt>
                <c:pt idx="77">
                  <c:v>0,799</c:v>
                </c:pt>
                <c:pt idx="78">
                  <c:v>0,812333333</c:v>
                </c:pt>
                <c:pt idx="79">
                  <c:v>0,825666667</c:v>
                </c:pt>
                <c:pt idx="80">
                  <c:v>0,839</c:v>
                </c:pt>
                <c:pt idx="81">
                  <c:v>0,852333333</c:v>
                </c:pt>
                <c:pt idx="82">
                  <c:v>0,865666667</c:v>
                </c:pt>
                <c:pt idx="83">
                  <c:v>0,879</c:v>
                </c:pt>
                <c:pt idx="84">
                  <c:v>0,892333333</c:v>
                </c:pt>
                <c:pt idx="85">
                  <c:v>0,905666667</c:v>
                </c:pt>
                <c:pt idx="86">
                  <c:v>0,919</c:v>
                </c:pt>
                <c:pt idx="87">
                  <c:v>0,932333333</c:v>
                </c:pt>
                <c:pt idx="88">
                  <c:v>0,945666667</c:v>
                </c:pt>
                <c:pt idx="89">
                  <c:v>0,959</c:v>
                </c:pt>
                <c:pt idx="90">
                  <c:v>0,972333333</c:v>
                </c:pt>
                <c:pt idx="91">
                  <c:v>0,985666667</c:v>
                </c:pt>
                <c:pt idx="92">
                  <c:v>0,999</c:v>
                </c:pt>
                <c:pt idx="93">
                  <c:v>1,012333333</c:v>
                </c:pt>
                <c:pt idx="94">
                  <c:v>1,025666667</c:v>
                </c:pt>
                <c:pt idx="95">
                  <c:v>1,039</c:v>
                </c:pt>
                <c:pt idx="96">
                  <c:v>1,052333333</c:v>
                </c:pt>
                <c:pt idx="97">
                  <c:v>1,065666667</c:v>
                </c:pt>
                <c:pt idx="98">
                  <c:v>1,079</c:v>
                </c:pt>
                <c:pt idx="99">
                  <c:v>1,092333333</c:v>
                </c:pt>
                <c:pt idx="100">
                  <c:v>1,105666667</c:v>
                </c:pt>
                <c:pt idx="101">
                  <c:v>1,119</c:v>
                </c:pt>
                <c:pt idx="102">
                  <c:v>1,132333333</c:v>
                </c:pt>
                <c:pt idx="103">
                  <c:v>1,145666667</c:v>
                </c:pt>
                <c:pt idx="104">
                  <c:v>1,159</c:v>
                </c:pt>
                <c:pt idx="105">
                  <c:v>1,172333333</c:v>
                </c:pt>
                <c:pt idx="106">
                  <c:v>1,185666667</c:v>
                </c:pt>
                <c:pt idx="107">
                  <c:v>1,199</c:v>
                </c:pt>
                <c:pt idx="108">
                  <c:v>1,212333333</c:v>
                </c:pt>
                <c:pt idx="109">
                  <c:v>1,225666667</c:v>
                </c:pt>
                <c:pt idx="110">
                  <c:v>1,239</c:v>
                </c:pt>
                <c:pt idx="111">
                  <c:v>1,252333333</c:v>
                </c:pt>
                <c:pt idx="112">
                  <c:v>1,265666667</c:v>
                </c:pt>
                <c:pt idx="113">
                  <c:v>1,279</c:v>
                </c:pt>
                <c:pt idx="114">
                  <c:v>1,292333333</c:v>
                </c:pt>
                <c:pt idx="115">
                  <c:v>1,305666667</c:v>
                </c:pt>
                <c:pt idx="116">
                  <c:v>1,319</c:v>
                </c:pt>
                <c:pt idx="117">
                  <c:v>1,332333333</c:v>
                </c:pt>
                <c:pt idx="118">
                  <c:v>1,345666667</c:v>
                </c:pt>
                <c:pt idx="119">
                  <c:v>1,359</c:v>
                </c:pt>
                <c:pt idx="120">
                  <c:v>1,372333333</c:v>
                </c:pt>
                <c:pt idx="121">
                  <c:v>1,385666667</c:v>
                </c:pt>
                <c:pt idx="122">
                  <c:v>1,399</c:v>
                </c:pt>
                <c:pt idx="123">
                  <c:v>1,412333333</c:v>
                </c:pt>
                <c:pt idx="124">
                  <c:v>1,425666667</c:v>
                </c:pt>
                <c:pt idx="125">
                  <c:v>1,439</c:v>
                </c:pt>
                <c:pt idx="126">
                  <c:v>1,452333333</c:v>
                </c:pt>
                <c:pt idx="127">
                  <c:v>1,465666667</c:v>
                </c:pt>
                <c:pt idx="128">
                  <c:v>1,479</c:v>
                </c:pt>
                <c:pt idx="129">
                  <c:v>1,492333333</c:v>
                </c:pt>
                <c:pt idx="130">
                  <c:v>1,505666667</c:v>
                </c:pt>
                <c:pt idx="131">
                  <c:v>1,519</c:v>
                </c:pt>
                <c:pt idx="132">
                  <c:v>1,532333333</c:v>
                </c:pt>
                <c:pt idx="133">
                  <c:v>1,545666667</c:v>
                </c:pt>
                <c:pt idx="134">
                  <c:v>1,559</c:v>
                </c:pt>
                <c:pt idx="135">
                  <c:v>1,572333333</c:v>
                </c:pt>
                <c:pt idx="136">
                  <c:v>1,585666667</c:v>
                </c:pt>
                <c:pt idx="137">
                  <c:v>1,599</c:v>
                </c:pt>
                <c:pt idx="138">
                  <c:v>1,612333333</c:v>
                </c:pt>
                <c:pt idx="139">
                  <c:v>1,625666667</c:v>
                </c:pt>
                <c:pt idx="140">
                  <c:v>1,639</c:v>
                </c:pt>
                <c:pt idx="141">
                  <c:v>1,652333333</c:v>
                </c:pt>
                <c:pt idx="142">
                  <c:v>1,665666667</c:v>
                </c:pt>
                <c:pt idx="143">
                  <c:v>1,679</c:v>
                </c:pt>
                <c:pt idx="144">
                  <c:v>1,692333333</c:v>
                </c:pt>
                <c:pt idx="145">
                  <c:v>1,705666667</c:v>
                </c:pt>
                <c:pt idx="146">
                  <c:v>1,719</c:v>
                </c:pt>
                <c:pt idx="147">
                  <c:v>1,732333333</c:v>
                </c:pt>
                <c:pt idx="148">
                  <c:v>1,745666667</c:v>
                </c:pt>
                <c:pt idx="149">
                  <c:v>1,759</c:v>
                </c:pt>
                <c:pt idx="150">
                  <c:v>1,772333333</c:v>
                </c:pt>
                <c:pt idx="151">
                  <c:v>1,785666667</c:v>
                </c:pt>
                <c:pt idx="152">
                  <c:v>1,799</c:v>
                </c:pt>
                <c:pt idx="153">
                  <c:v>1,812333333</c:v>
                </c:pt>
                <c:pt idx="154">
                  <c:v>1,825666667</c:v>
                </c:pt>
                <c:pt idx="155">
                  <c:v>1,839</c:v>
                </c:pt>
                <c:pt idx="156">
                  <c:v>1,852333333</c:v>
                </c:pt>
                <c:pt idx="157">
                  <c:v>1,865666667</c:v>
                </c:pt>
                <c:pt idx="158">
                  <c:v>1,879</c:v>
                </c:pt>
                <c:pt idx="159">
                  <c:v>1,892333333</c:v>
                </c:pt>
                <c:pt idx="160">
                  <c:v>1,905666667</c:v>
                </c:pt>
                <c:pt idx="161">
                  <c:v>1,919</c:v>
                </c:pt>
                <c:pt idx="162">
                  <c:v>1,932333333</c:v>
                </c:pt>
                <c:pt idx="163">
                  <c:v>1,945666667</c:v>
                </c:pt>
                <c:pt idx="164">
                  <c:v>1,959</c:v>
                </c:pt>
                <c:pt idx="165">
                  <c:v>1,972333333</c:v>
                </c:pt>
                <c:pt idx="166">
                  <c:v>1,985666667</c:v>
                </c:pt>
                <c:pt idx="167">
                  <c:v>1,999</c:v>
                </c:pt>
                <c:pt idx="168">
                  <c:v>2,012333333</c:v>
                </c:pt>
                <c:pt idx="169">
                  <c:v>2,025666667</c:v>
                </c:pt>
                <c:pt idx="170">
                  <c:v>2,039</c:v>
                </c:pt>
                <c:pt idx="171">
                  <c:v>2,052333333</c:v>
                </c:pt>
                <c:pt idx="172">
                  <c:v>2,065666667</c:v>
                </c:pt>
                <c:pt idx="173">
                  <c:v>2,079</c:v>
                </c:pt>
                <c:pt idx="174">
                  <c:v>2,092333333</c:v>
                </c:pt>
                <c:pt idx="175">
                  <c:v>2,105666667</c:v>
                </c:pt>
                <c:pt idx="176">
                  <c:v>2,119</c:v>
                </c:pt>
                <c:pt idx="177">
                  <c:v>2,132333333</c:v>
                </c:pt>
                <c:pt idx="178">
                  <c:v>2,145666667</c:v>
                </c:pt>
                <c:pt idx="179">
                  <c:v>2,159</c:v>
                </c:pt>
                <c:pt idx="180">
                  <c:v>2,172333333</c:v>
                </c:pt>
                <c:pt idx="181">
                  <c:v>2,185666667</c:v>
                </c:pt>
                <c:pt idx="182">
                  <c:v>2,199</c:v>
                </c:pt>
                <c:pt idx="183">
                  <c:v>2,212333333</c:v>
                </c:pt>
                <c:pt idx="184">
                  <c:v>2,225666667</c:v>
                </c:pt>
                <c:pt idx="185">
                  <c:v>2,239</c:v>
                </c:pt>
                <c:pt idx="186">
                  <c:v>2,252333333</c:v>
                </c:pt>
                <c:pt idx="187">
                  <c:v>2,265666667</c:v>
                </c:pt>
                <c:pt idx="188">
                  <c:v>2,279</c:v>
                </c:pt>
                <c:pt idx="189">
                  <c:v>2,292333333</c:v>
                </c:pt>
                <c:pt idx="190">
                  <c:v>2,305666667</c:v>
                </c:pt>
                <c:pt idx="191">
                  <c:v>2,319</c:v>
                </c:pt>
                <c:pt idx="192">
                  <c:v>2,332333333</c:v>
                </c:pt>
                <c:pt idx="193">
                  <c:v>2,345666667</c:v>
                </c:pt>
                <c:pt idx="194">
                  <c:v>2,359</c:v>
                </c:pt>
                <c:pt idx="195">
                  <c:v>2,372333333</c:v>
                </c:pt>
                <c:pt idx="196">
                  <c:v>2,385666667</c:v>
                </c:pt>
                <c:pt idx="197">
                  <c:v>2,399</c:v>
                </c:pt>
                <c:pt idx="198">
                  <c:v>2,412333333</c:v>
                </c:pt>
                <c:pt idx="199">
                  <c:v>2,425666667</c:v>
                </c:pt>
                <c:pt idx="200">
                  <c:v>2,439</c:v>
                </c:pt>
                <c:pt idx="201">
                  <c:v>2,452333333</c:v>
                </c:pt>
                <c:pt idx="202">
                  <c:v>2,465666667</c:v>
                </c:pt>
                <c:pt idx="203">
                  <c:v>2,479</c:v>
                </c:pt>
                <c:pt idx="204">
                  <c:v>2,492333333</c:v>
                </c:pt>
                <c:pt idx="205">
                  <c:v>2,505666667</c:v>
                </c:pt>
                <c:pt idx="206">
                  <c:v>2,519</c:v>
                </c:pt>
                <c:pt idx="207">
                  <c:v>2,532333333</c:v>
                </c:pt>
                <c:pt idx="208">
                  <c:v>2,545666667</c:v>
                </c:pt>
                <c:pt idx="209">
                  <c:v>2,559</c:v>
                </c:pt>
                <c:pt idx="210">
                  <c:v>2,572333333</c:v>
                </c:pt>
                <c:pt idx="211">
                  <c:v>2,585666667</c:v>
                </c:pt>
                <c:pt idx="212">
                  <c:v>2,599</c:v>
                </c:pt>
                <c:pt idx="213">
                  <c:v>2,612333333</c:v>
                </c:pt>
                <c:pt idx="214">
                  <c:v>2,625666667</c:v>
                </c:pt>
                <c:pt idx="215">
                  <c:v>2,639</c:v>
                </c:pt>
                <c:pt idx="216">
                  <c:v>2,652333333</c:v>
                </c:pt>
                <c:pt idx="217">
                  <c:v>2,665666667</c:v>
                </c:pt>
                <c:pt idx="218">
                  <c:v>2,679</c:v>
                </c:pt>
                <c:pt idx="219">
                  <c:v>2,692333333</c:v>
                </c:pt>
                <c:pt idx="220">
                  <c:v>2,705666667</c:v>
                </c:pt>
                <c:pt idx="221">
                  <c:v>2,719</c:v>
                </c:pt>
                <c:pt idx="222">
                  <c:v>2,732333333</c:v>
                </c:pt>
                <c:pt idx="223">
                  <c:v>2,745666667</c:v>
                </c:pt>
                <c:pt idx="224">
                  <c:v>2,759</c:v>
                </c:pt>
                <c:pt idx="225">
                  <c:v>2,772333333</c:v>
                </c:pt>
                <c:pt idx="226">
                  <c:v>2,785666667</c:v>
                </c:pt>
                <c:pt idx="227">
                  <c:v>2,799</c:v>
                </c:pt>
                <c:pt idx="228">
                  <c:v>2,812333333</c:v>
                </c:pt>
                <c:pt idx="229">
                  <c:v>2,825666667</c:v>
                </c:pt>
                <c:pt idx="230">
                  <c:v>2,839</c:v>
                </c:pt>
                <c:pt idx="231">
                  <c:v>2,852333333</c:v>
                </c:pt>
                <c:pt idx="232">
                  <c:v>2,865666667</c:v>
                </c:pt>
                <c:pt idx="233">
                  <c:v>2,879</c:v>
                </c:pt>
                <c:pt idx="234">
                  <c:v>2,892333333</c:v>
                </c:pt>
                <c:pt idx="235">
                  <c:v>2,905666667</c:v>
                </c:pt>
                <c:pt idx="236">
                  <c:v>2,919</c:v>
                </c:pt>
                <c:pt idx="237">
                  <c:v>2,932333333</c:v>
                </c:pt>
                <c:pt idx="238">
                  <c:v>2,945666667</c:v>
                </c:pt>
                <c:pt idx="239">
                  <c:v>2,959</c:v>
                </c:pt>
                <c:pt idx="240">
                  <c:v>2,972333333</c:v>
                </c:pt>
                <c:pt idx="241">
                  <c:v>2,985666667</c:v>
                </c:pt>
                <c:pt idx="242">
                  <c:v>2,999</c:v>
                </c:pt>
                <c:pt idx="243">
                  <c:v>3,012333333</c:v>
                </c:pt>
                <c:pt idx="244">
                  <c:v>3,025666667</c:v>
                </c:pt>
                <c:pt idx="245">
                  <c:v>3,039</c:v>
                </c:pt>
                <c:pt idx="246">
                  <c:v>3,052333333</c:v>
                </c:pt>
                <c:pt idx="247">
                  <c:v>3,065666667</c:v>
                </c:pt>
                <c:pt idx="248">
                  <c:v>3,079</c:v>
                </c:pt>
                <c:pt idx="249">
                  <c:v>3,092333333</c:v>
                </c:pt>
                <c:pt idx="250">
                  <c:v>3,105666667</c:v>
                </c:pt>
                <c:pt idx="251">
                  <c:v>3,119</c:v>
                </c:pt>
                <c:pt idx="252">
                  <c:v>3,132333333</c:v>
                </c:pt>
                <c:pt idx="253">
                  <c:v>3,145666667</c:v>
                </c:pt>
                <c:pt idx="254">
                  <c:v>3,159</c:v>
                </c:pt>
                <c:pt idx="255">
                  <c:v>3,172333333</c:v>
                </c:pt>
                <c:pt idx="256">
                  <c:v>3,185666667</c:v>
                </c:pt>
                <c:pt idx="257">
                  <c:v>3,199</c:v>
                </c:pt>
                <c:pt idx="258">
                  <c:v>3,212333333</c:v>
                </c:pt>
                <c:pt idx="259">
                  <c:v>3,225666667</c:v>
                </c:pt>
                <c:pt idx="260">
                  <c:v>3,239</c:v>
                </c:pt>
                <c:pt idx="261">
                  <c:v>3,252333333</c:v>
                </c:pt>
                <c:pt idx="262">
                  <c:v>3,265666667</c:v>
                </c:pt>
                <c:pt idx="263">
                  <c:v>3,279</c:v>
                </c:pt>
                <c:pt idx="264">
                  <c:v>3,292333333</c:v>
                </c:pt>
                <c:pt idx="265">
                  <c:v>3,305666667</c:v>
                </c:pt>
                <c:pt idx="266">
                  <c:v>3,319</c:v>
                </c:pt>
                <c:pt idx="267">
                  <c:v>3,332333333</c:v>
                </c:pt>
                <c:pt idx="268">
                  <c:v>3,345666667</c:v>
                </c:pt>
                <c:pt idx="269">
                  <c:v>3,359</c:v>
                </c:pt>
                <c:pt idx="270">
                  <c:v>3,372333333</c:v>
                </c:pt>
                <c:pt idx="271">
                  <c:v>3,385666667</c:v>
                </c:pt>
                <c:pt idx="272">
                  <c:v>3,399</c:v>
                </c:pt>
                <c:pt idx="273">
                  <c:v>3,412333333</c:v>
                </c:pt>
                <c:pt idx="274">
                  <c:v>3,425666667</c:v>
                </c:pt>
                <c:pt idx="275">
                  <c:v>3,439</c:v>
                </c:pt>
                <c:pt idx="276">
                  <c:v>3,452333333</c:v>
                </c:pt>
                <c:pt idx="277">
                  <c:v>3,465666667</c:v>
                </c:pt>
                <c:pt idx="278">
                  <c:v>3,479</c:v>
                </c:pt>
                <c:pt idx="279">
                  <c:v>3,492333333</c:v>
                </c:pt>
                <c:pt idx="280">
                  <c:v>3,505666667</c:v>
                </c:pt>
                <c:pt idx="281">
                  <c:v>3,519</c:v>
                </c:pt>
                <c:pt idx="282">
                  <c:v>3,532333333</c:v>
                </c:pt>
                <c:pt idx="283">
                  <c:v>3,545666667</c:v>
                </c:pt>
                <c:pt idx="284">
                  <c:v>3,559</c:v>
                </c:pt>
                <c:pt idx="285">
                  <c:v>3,572333333</c:v>
                </c:pt>
                <c:pt idx="286">
                  <c:v>3,585666667</c:v>
                </c:pt>
                <c:pt idx="287">
                  <c:v>3,599</c:v>
                </c:pt>
                <c:pt idx="288">
                  <c:v>3,612333333</c:v>
                </c:pt>
                <c:pt idx="289">
                  <c:v>3,625666667</c:v>
                </c:pt>
                <c:pt idx="290">
                  <c:v>3,639</c:v>
                </c:pt>
                <c:pt idx="291">
                  <c:v>3,652333333</c:v>
                </c:pt>
                <c:pt idx="292">
                  <c:v>3,665666667</c:v>
                </c:pt>
                <c:pt idx="293">
                  <c:v>3,679</c:v>
                </c:pt>
                <c:pt idx="294">
                  <c:v>3,692333333</c:v>
                </c:pt>
                <c:pt idx="295">
                  <c:v>3,705666667</c:v>
                </c:pt>
                <c:pt idx="296">
                  <c:v>3,719</c:v>
                </c:pt>
                <c:pt idx="297">
                  <c:v>3,732333333</c:v>
                </c:pt>
                <c:pt idx="298">
                  <c:v>3,745666667</c:v>
                </c:pt>
                <c:pt idx="299">
                  <c:v>3,759</c:v>
                </c:pt>
                <c:pt idx="300">
                  <c:v>3,772333333</c:v>
                </c:pt>
                <c:pt idx="301">
                  <c:v>3,785666667</c:v>
                </c:pt>
                <c:pt idx="302">
                  <c:v>3,799</c:v>
                </c:pt>
                <c:pt idx="303">
                  <c:v>3,812333333</c:v>
                </c:pt>
                <c:pt idx="304">
                  <c:v>3,825666667</c:v>
                </c:pt>
                <c:pt idx="305">
                  <c:v>3,839</c:v>
                </c:pt>
                <c:pt idx="306">
                  <c:v>3,852333333</c:v>
                </c:pt>
                <c:pt idx="307">
                  <c:v>3,865666667</c:v>
                </c:pt>
                <c:pt idx="308">
                  <c:v>3,879</c:v>
                </c:pt>
                <c:pt idx="309">
                  <c:v>3,892333333</c:v>
                </c:pt>
                <c:pt idx="310">
                  <c:v>3,905666667</c:v>
                </c:pt>
                <c:pt idx="311">
                  <c:v>3,919</c:v>
                </c:pt>
                <c:pt idx="312">
                  <c:v>3,932333333</c:v>
                </c:pt>
                <c:pt idx="313">
                  <c:v>3,945666667</c:v>
                </c:pt>
                <c:pt idx="314">
                  <c:v>3,959</c:v>
                </c:pt>
                <c:pt idx="315">
                  <c:v>3,972333333</c:v>
                </c:pt>
                <c:pt idx="316">
                  <c:v>3,985666667</c:v>
                </c:pt>
                <c:pt idx="317">
                  <c:v>3,999</c:v>
                </c:pt>
                <c:pt idx="318">
                  <c:v>4,012333333</c:v>
                </c:pt>
                <c:pt idx="319">
                  <c:v>4,025666667</c:v>
                </c:pt>
                <c:pt idx="320">
                  <c:v>4,039</c:v>
                </c:pt>
                <c:pt idx="321">
                  <c:v>4,052333333</c:v>
                </c:pt>
                <c:pt idx="322">
                  <c:v>4,065666667</c:v>
                </c:pt>
                <c:pt idx="323">
                  <c:v>4,079</c:v>
                </c:pt>
                <c:pt idx="324">
                  <c:v>4,092333333</c:v>
                </c:pt>
                <c:pt idx="325">
                  <c:v>4,105666667</c:v>
                </c:pt>
                <c:pt idx="326">
                  <c:v>4,119</c:v>
                </c:pt>
                <c:pt idx="327">
                  <c:v>4,132333333</c:v>
                </c:pt>
                <c:pt idx="328">
                  <c:v>4,145666667</c:v>
                </c:pt>
                <c:pt idx="329">
                  <c:v>4,159</c:v>
                </c:pt>
                <c:pt idx="330">
                  <c:v>4,172333333</c:v>
                </c:pt>
                <c:pt idx="331">
                  <c:v>4,185666667</c:v>
                </c:pt>
                <c:pt idx="332">
                  <c:v>4,199</c:v>
                </c:pt>
                <c:pt idx="333">
                  <c:v>4,212333333</c:v>
                </c:pt>
                <c:pt idx="334">
                  <c:v>4,225666667</c:v>
                </c:pt>
                <c:pt idx="335">
                  <c:v>4,239</c:v>
                </c:pt>
                <c:pt idx="336">
                  <c:v>4,252333333</c:v>
                </c:pt>
                <c:pt idx="337">
                  <c:v>4,265666667</c:v>
                </c:pt>
                <c:pt idx="338">
                  <c:v>4,279</c:v>
                </c:pt>
                <c:pt idx="339">
                  <c:v>4,292333333</c:v>
                </c:pt>
                <c:pt idx="340">
                  <c:v>4,305666667</c:v>
                </c:pt>
                <c:pt idx="341">
                  <c:v>4,319</c:v>
                </c:pt>
                <c:pt idx="342">
                  <c:v>4,332333333</c:v>
                </c:pt>
                <c:pt idx="343">
                  <c:v>4,345666667</c:v>
                </c:pt>
                <c:pt idx="344">
                  <c:v>4,359</c:v>
                </c:pt>
                <c:pt idx="345">
                  <c:v>4,372333333</c:v>
                </c:pt>
                <c:pt idx="346">
                  <c:v>4,385666667</c:v>
                </c:pt>
                <c:pt idx="347">
                  <c:v>4,399</c:v>
                </c:pt>
                <c:pt idx="348">
                  <c:v>4,412333333</c:v>
                </c:pt>
                <c:pt idx="349">
                  <c:v>4,425666667</c:v>
                </c:pt>
                <c:pt idx="350">
                  <c:v>4,439</c:v>
                </c:pt>
                <c:pt idx="351">
                  <c:v>4,452333333</c:v>
                </c:pt>
                <c:pt idx="352">
                  <c:v>4,465666667</c:v>
                </c:pt>
                <c:pt idx="353">
                  <c:v>4,479</c:v>
                </c:pt>
                <c:pt idx="354">
                  <c:v>4,492333333</c:v>
                </c:pt>
                <c:pt idx="355">
                  <c:v>4,505666667</c:v>
                </c:pt>
                <c:pt idx="356">
                  <c:v>4,519</c:v>
                </c:pt>
                <c:pt idx="357">
                  <c:v>4,532333333</c:v>
                </c:pt>
                <c:pt idx="358">
                  <c:v>4,545666667</c:v>
                </c:pt>
                <c:pt idx="359">
                  <c:v>4,559</c:v>
                </c:pt>
                <c:pt idx="360">
                  <c:v>4,572333333</c:v>
                </c:pt>
                <c:pt idx="361">
                  <c:v>4,585666667</c:v>
                </c:pt>
                <c:pt idx="362">
                  <c:v>4,599</c:v>
                </c:pt>
                <c:pt idx="363">
                  <c:v>4,612333333</c:v>
                </c:pt>
                <c:pt idx="364">
                  <c:v>4,625666667</c:v>
                </c:pt>
                <c:pt idx="365">
                  <c:v>4,639</c:v>
                </c:pt>
                <c:pt idx="366">
                  <c:v>4,652333333</c:v>
                </c:pt>
                <c:pt idx="367">
                  <c:v>4,665666667</c:v>
                </c:pt>
                <c:pt idx="368">
                  <c:v>4,679</c:v>
                </c:pt>
                <c:pt idx="369">
                  <c:v>4,692333333</c:v>
                </c:pt>
                <c:pt idx="370">
                  <c:v>4,705666667</c:v>
                </c:pt>
                <c:pt idx="371">
                  <c:v>4,719</c:v>
                </c:pt>
                <c:pt idx="372">
                  <c:v>4,732333333</c:v>
                </c:pt>
                <c:pt idx="373">
                  <c:v>4,745666667</c:v>
                </c:pt>
                <c:pt idx="374">
                  <c:v>4,759</c:v>
                </c:pt>
                <c:pt idx="375">
                  <c:v>4,772333333</c:v>
                </c:pt>
                <c:pt idx="376">
                  <c:v>4,785666667</c:v>
                </c:pt>
                <c:pt idx="377">
                  <c:v>4,799</c:v>
                </c:pt>
                <c:pt idx="378">
                  <c:v>4,812333333</c:v>
                </c:pt>
                <c:pt idx="379">
                  <c:v>4,825666667</c:v>
                </c:pt>
                <c:pt idx="380">
                  <c:v>4,839</c:v>
                </c:pt>
                <c:pt idx="381">
                  <c:v>4,852333333</c:v>
                </c:pt>
                <c:pt idx="382">
                  <c:v>4,865666667</c:v>
                </c:pt>
                <c:pt idx="383">
                  <c:v>4,879</c:v>
                </c:pt>
                <c:pt idx="384">
                  <c:v>4,892333333</c:v>
                </c:pt>
                <c:pt idx="385">
                  <c:v>4,905666667</c:v>
                </c:pt>
                <c:pt idx="386">
                  <c:v>4,919</c:v>
                </c:pt>
                <c:pt idx="387">
                  <c:v>4,932333333</c:v>
                </c:pt>
                <c:pt idx="388">
                  <c:v>4,945666667</c:v>
                </c:pt>
                <c:pt idx="389">
                  <c:v>4,959</c:v>
                </c:pt>
                <c:pt idx="390">
                  <c:v>4,972333333</c:v>
                </c:pt>
                <c:pt idx="391">
                  <c:v>4,985666667</c:v>
                </c:pt>
                <c:pt idx="392">
                  <c:v>4,999</c:v>
                </c:pt>
                <c:pt idx="393">
                  <c:v>5,012333333</c:v>
                </c:pt>
                <c:pt idx="394">
                  <c:v>5,025666667</c:v>
                </c:pt>
                <c:pt idx="395">
                  <c:v>5,039</c:v>
                </c:pt>
                <c:pt idx="396">
                  <c:v>5,052333333</c:v>
                </c:pt>
                <c:pt idx="397">
                  <c:v>5,065666667</c:v>
                </c:pt>
                <c:pt idx="398">
                  <c:v>5,079</c:v>
                </c:pt>
                <c:pt idx="399">
                  <c:v>5,092333333</c:v>
                </c:pt>
                <c:pt idx="400">
                  <c:v>5,105666667</c:v>
                </c:pt>
                <c:pt idx="401">
                  <c:v>5,119</c:v>
                </c:pt>
                <c:pt idx="402">
                  <c:v>5,132333333</c:v>
                </c:pt>
                <c:pt idx="403">
                  <c:v>5,145666667</c:v>
                </c:pt>
                <c:pt idx="404">
                  <c:v>5,159</c:v>
                </c:pt>
                <c:pt idx="405">
                  <c:v>5,172333333</c:v>
                </c:pt>
                <c:pt idx="406">
                  <c:v>5,185666667</c:v>
                </c:pt>
                <c:pt idx="407">
                  <c:v>5,199</c:v>
                </c:pt>
                <c:pt idx="408">
                  <c:v>5,212333333</c:v>
                </c:pt>
                <c:pt idx="409">
                  <c:v>5,225666667</c:v>
                </c:pt>
                <c:pt idx="410">
                  <c:v>5,239</c:v>
                </c:pt>
                <c:pt idx="411">
                  <c:v>5,252333333</c:v>
                </c:pt>
                <c:pt idx="412">
                  <c:v>5,265666667</c:v>
                </c:pt>
                <c:pt idx="413">
                  <c:v>5,279</c:v>
                </c:pt>
                <c:pt idx="414">
                  <c:v>5,292333333</c:v>
                </c:pt>
                <c:pt idx="415">
                  <c:v>5,305666667</c:v>
                </c:pt>
                <c:pt idx="416">
                  <c:v>5,319</c:v>
                </c:pt>
                <c:pt idx="417">
                  <c:v>5,332333333</c:v>
                </c:pt>
                <c:pt idx="418">
                  <c:v>5,345666667</c:v>
                </c:pt>
                <c:pt idx="419">
                  <c:v>5,359</c:v>
                </c:pt>
                <c:pt idx="420">
                  <c:v>5,372333333</c:v>
                </c:pt>
                <c:pt idx="421">
                  <c:v>5,385666667</c:v>
                </c:pt>
                <c:pt idx="422">
                  <c:v>5,399</c:v>
                </c:pt>
                <c:pt idx="423">
                  <c:v>5,412333333</c:v>
                </c:pt>
                <c:pt idx="424">
                  <c:v>5,425666667</c:v>
                </c:pt>
                <c:pt idx="425">
                  <c:v>5,439</c:v>
                </c:pt>
                <c:pt idx="426">
                  <c:v>5,452333333</c:v>
                </c:pt>
                <c:pt idx="427">
                  <c:v>5,465666667</c:v>
                </c:pt>
                <c:pt idx="428">
                  <c:v>5,479</c:v>
                </c:pt>
                <c:pt idx="429">
                  <c:v>5,492333333</c:v>
                </c:pt>
                <c:pt idx="430">
                  <c:v>5,505666667</c:v>
                </c:pt>
                <c:pt idx="431">
                  <c:v>5,519</c:v>
                </c:pt>
                <c:pt idx="432">
                  <c:v>5,532333333</c:v>
                </c:pt>
                <c:pt idx="433">
                  <c:v>5,545666667</c:v>
                </c:pt>
                <c:pt idx="434">
                  <c:v>5,559</c:v>
                </c:pt>
                <c:pt idx="435">
                  <c:v>5,572333333</c:v>
                </c:pt>
                <c:pt idx="436">
                  <c:v>5,585666667</c:v>
                </c:pt>
                <c:pt idx="437">
                  <c:v>5,599</c:v>
                </c:pt>
                <c:pt idx="438">
                  <c:v>5,612333333</c:v>
                </c:pt>
                <c:pt idx="439">
                  <c:v>5,625666667</c:v>
                </c:pt>
                <c:pt idx="440">
                  <c:v>5,639</c:v>
                </c:pt>
                <c:pt idx="441">
                  <c:v>5,652333333</c:v>
                </c:pt>
                <c:pt idx="442">
                  <c:v>5,665666667</c:v>
                </c:pt>
                <c:pt idx="443">
                  <c:v>5,679</c:v>
                </c:pt>
                <c:pt idx="444">
                  <c:v>5,692333333</c:v>
                </c:pt>
                <c:pt idx="445">
                  <c:v>5,705666667</c:v>
                </c:pt>
                <c:pt idx="446">
                  <c:v>5,719</c:v>
                </c:pt>
                <c:pt idx="447">
                  <c:v>5,732333333</c:v>
                </c:pt>
                <c:pt idx="448">
                  <c:v>5,745666667</c:v>
                </c:pt>
                <c:pt idx="449">
                  <c:v>5,759</c:v>
                </c:pt>
                <c:pt idx="450">
                  <c:v>5,772333333</c:v>
                </c:pt>
                <c:pt idx="451">
                  <c:v>5,785666667</c:v>
                </c:pt>
                <c:pt idx="452">
                  <c:v>5,799</c:v>
                </c:pt>
                <c:pt idx="453">
                  <c:v>5,812333333</c:v>
                </c:pt>
                <c:pt idx="454">
                  <c:v>5,825666667</c:v>
                </c:pt>
                <c:pt idx="455">
                  <c:v>5,839</c:v>
                </c:pt>
                <c:pt idx="456">
                  <c:v>5,852333333</c:v>
                </c:pt>
                <c:pt idx="457">
                  <c:v>5,865666667</c:v>
                </c:pt>
                <c:pt idx="458">
                  <c:v>5,879</c:v>
                </c:pt>
                <c:pt idx="459">
                  <c:v>5,892333333</c:v>
                </c:pt>
                <c:pt idx="460">
                  <c:v>5,905666667</c:v>
                </c:pt>
                <c:pt idx="461">
                  <c:v>5,919</c:v>
                </c:pt>
                <c:pt idx="462">
                  <c:v>5,932333333</c:v>
                </c:pt>
                <c:pt idx="463">
                  <c:v>5,945666667</c:v>
                </c:pt>
                <c:pt idx="464">
                  <c:v>5,959</c:v>
                </c:pt>
                <c:pt idx="465">
                  <c:v>5,972333333</c:v>
                </c:pt>
                <c:pt idx="466">
                  <c:v>5,985666667</c:v>
                </c:pt>
                <c:pt idx="467">
                  <c:v>5,999</c:v>
                </c:pt>
                <c:pt idx="468">
                  <c:v>6,012333333</c:v>
                </c:pt>
                <c:pt idx="469">
                  <c:v>6,025666667</c:v>
                </c:pt>
                <c:pt idx="470">
                  <c:v>6,039</c:v>
                </c:pt>
                <c:pt idx="471">
                  <c:v>6,052333333</c:v>
                </c:pt>
                <c:pt idx="472">
                  <c:v>6,065666667</c:v>
                </c:pt>
                <c:pt idx="473">
                  <c:v>6,079</c:v>
                </c:pt>
                <c:pt idx="474">
                  <c:v>6,092333333</c:v>
                </c:pt>
                <c:pt idx="475">
                  <c:v>6,105666667</c:v>
                </c:pt>
                <c:pt idx="476">
                  <c:v>6,119</c:v>
                </c:pt>
                <c:pt idx="477">
                  <c:v>6,132333333</c:v>
                </c:pt>
                <c:pt idx="478">
                  <c:v>6,145666667</c:v>
                </c:pt>
                <c:pt idx="479">
                  <c:v>6,159</c:v>
                </c:pt>
                <c:pt idx="480">
                  <c:v>6,172333333</c:v>
                </c:pt>
                <c:pt idx="481">
                  <c:v>6,185666667</c:v>
                </c:pt>
                <c:pt idx="482">
                  <c:v>6,199</c:v>
                </c:pt>
                <c:pt idx="483">
                  <c:v>6,212333333</c:v>
                </c:pt>
                <c:pt idx="484">
                  <c:v>6,225666667</c:v>
                </c:pt>
                <c:pt idx="485">
                  <c:v>6,239</c:v>
                </c:pt>
                <c:pt idx="486">
                  <c:v>6,252333333</c:v>
                </c:pt>
                <c:pt idx="487">
                  <c:v>6,265666667</c:v>
                </c:pt>
                <c:pt idx="488">
                  <c:v>6,279</c:v>
                </c:pt>
                <c:pt idx="489">
                  <c:v>6,292333333</c:v>
                </c:pt>
                <c:pt idx="490">
                  <c:v>6,305666667</c:v>
                </c:pt>
                <c:pt idx="491">
                  <c:v>6,319</c:v>
                </c:pt>
                <c:pt idx="492">
                  <c:v>6,332333333</c:v>
                </c:pt>
                <c:pt idx="493">
                  <c:v>6,345666667</c:v>
                </c:pt>
                <c:pt idx="494">
                  <c:v>6,359</c:v>
                </c:pt>
                <c:pt idx="495">
                  <c:v>6,372333333</c:v>
                </c:pt>
                <c:pt idx="496">
                  <c:v>6,385666667</c:v>
                </c:pt>
                <c:pt idx="497">
                  <c:v>6,399</c:v>
                </c:pt>
                <c:pt idx="498">
                  <c:v>6,412333333</c:v>
                </c:pt>
                <c:pt idx="499">
                  <c:v>6,425666667</c:v>
                </c:pt>
                <c:pt idx="500">
                  <c:v>6,439</c:v>
                </c:pt>
                <c:pt idx="501">
                  <c:v>6,452333333</c:v>
                </c:pt>
                <c:pt idx="502">
                  <c:v>6,465666667</c:v>
                </c:pt>
                <c:pt idx="503">
                  <c:v>6,479</c:v>
                </c:pt>
                <c:pt idx="504">
                  <c:v>6,492333333</c:v>
                </c:pt>
                <c:pt idx="505">
                  <c:v>6,505666667</c:v>
                </c:pt>
                <c:pt idx="506">
                  <c:v>6,519</c:v>
                </c:pt>
                <c:pt idx="507">
                  <c:v>6,532333333</c:v>
                </c:pt>
                <c:pt idx="508">
                  <c:v>6,545666667</c:v>
                </c:pt>
                <c:pt idx="509">
                  <c:v>6,559</c:v>
                </c:pt>
                <c:pt idx="510">
                  <c:v>6,572333333</c:v>
                </c:pt>
                <c:pt idx="511">
                  <c:v>6,585666667</c:v>
                </c:pt>
                <c:pt idx="512">
                  <c:v>6,599</c:v>
                </c:pt>
                <c:pt idx="513">
                  <c:v>6,612333333</c:v>
                </c:pt>
                <c:pt idx="514">
                  <c:v>6,625666667</c:v>
                </c:pt>
                <c:pt idx="515">
                  <c:v>6,639</c:v>
                </c:pt>
                <c:pt idx="516">
                  <c:v>6,652333333</c:v>
                </c:pt>
                <c:pt idx="517">
                  <c:v>6,665666667</c:v>
                </c:pt>
                <c:pt idx="518">
                  <c:v>6,679</c:v>
                </c:pt>
                <c:pt idx="519">
                  <c:v>6,692333333</c:v>
                </c:pt>
                <c:pt idx="520">
                  <c:v>6,705666667</c:v>
                </c:pt>
                <c:pt idx="521">
                  <c:v>6,719</c:v>
                </c:pt>
                <c:pt idx="522">
                  <c:v>6,732333333</c:v>
                </c:pt>
                <c:pt idx="523">
                  <c:v>6,745666667</c:v>
                </c:pt>
                <c:pt idx="524">
                  <c:v>6,759</c:v>
                </c:pt>
                <c:pt idx="525">
                  <c:v>6,772333333</c:v>
                </c:pt>
                <c:pt idx="526">
                  <c:v>6,785666667</c:v>
                </c:pt>
                <c:pt idx="527">
                  <c:v>6,799</c:v>
                </c:pt>
                <c:pt idx="528">
                  <c:v>6,812333333</c:v>
                </c:pt>
                <c:pt idx="529">
                  <c:v>6,825666667</c:v>
                </c:pt>
                <c:pt idx="530">
                  <c:v>6,839</c:v>
                </c:pt>
                <c:pt idx="531">
                  <c:v>6,852333333</c:v>
                </c:pt>
                <c:pt idx="532">
                  <c:v>6,865666667</c:v>
                </c:pt>
                <c:pt idx="533">
                  <c:v>6,879</c:v>
                </c:pt>
                <c:pt idx="534">
                  <c:v>6,892333333</c:v>
                </c:pt>
                <c:pt idx="535">
                  <c:v>6,905666667</c:v>
                </c:pt>
                <c:pt idx="536">
                  <c:v>6,919</c:v>
                </c:pt>
                <c:pt idx="537">
                  <c:v>6,932333333</c:v>
                </c:pt>
                <c:pt idx="538">
                  <c:v>6,945666667</c:v>
                </c:pt>
                <c:pt idx="539">
                  <c:v>6,959</c:v>
                </c:pt>
                <c:pt idx="540">
                  <c:v>6,972333333</c:v>
                </c:pt>
                <c:pt idx="541">
                  <c:v>6,985666667</c:v>
                </c:pt>
                <c:pt idx="542">
                  <c:v>6,999</c:v>
                </c:pt>
                <c:pt idx="543">
                  <c:v>7,012333333</c:v>
                </c:pt>
                <c:pt idx="544">
                  <c:v>7,025666667</c:v>
                </c:pt>
                <c:pt idx="545">
                  <c:v>7,039</c:v>
                </c:pt>
                <c:pt idx="546">
                  <c:v>7,052333333</c:v>
                </c:pt>
                <c:pt idx="547">
                  <c:v>7,065666667</c:v>
                </c:pt>
                <c:pt idx="548">
                  <c:v>7,079</c:v>
                </c:pt>
                <c:pt idx="549">
                  <c:v>7,092333333</c:v>
                </c:pt>
                <c:pt idx="550">
                  <c:v>7,105666667</c:v>
                </c:pt>
                <c:pt idx="551">
                  <c:v>7,119</c:v>
                </c:pt>
                <c:pt idx="552">
                  <c:v>7,132333333</c:v>
                </c:pt>
                <c:pt idx="553">
                  <c:v>7,145666667</c:v>
                </c:pt>
                <c:pt idx="554">
                  <c:v>7,159</c:v>
                </c:pt>
                <c:pt idx="555">
                  <c:v>7,172333333</c:v>
                </c:pt>
                <c:pt idx="556">
                  <c:v>7,185666667</c:v>
                </c:pt>
                <c:pt idx="557">
                  <c:v>7,199</c:v>
                </c:pt>
                <c:pt idx="558">
                  <c:v>7,212333333</c:v>
                </c:pt>
                <c:pt idx="559">
                  <c:v>7,225666667</c:v>
                </c:pt>
                <c:pt idx="560">
                  <c:v>7,239</c:v>
                </c:pt>
                <c:pt idx="561">
                  <c:v>7,252333333</c:v>
                </c:pt>
                <c:pt idx="562">
                  <c:v>7,265666667</c:v>
                </c:pt>
                <c:pt idx="563">
                  <c:v>7,279</c:v>
                </c:pt>
                <c:pt idx="564">
                  <c:v>7,292333333</c:v>
                </c:pt>
                <c:pt idx="565">
                  <c:v>7,305666667</c:v>
                </c:pt>
                <c:pt idx="566">
                  <c:v>7,319</c:v>
                </c:pt>
                <c:pt idx="567">
                  <c:v>7,332333333</c:v>
                </c:pt>
                <c:pt idx="568">
                  <c:v>7,345666667</c:v>
                </c:pt>
                <c:pt idx="569">
                  <c:v>7,359</c:v>
                </c:pt>
                <c:pt idx="570">
                  <c:v>7,372333333</c:v>
                </c:pt>
                <c:pt idx="571">
                  <c:v>7,385666667</c:v>
                </c:pt>
                <c:pt idx="572">
                  <c:v>7,399</c:v>
                </c:pt>
                <c:pt idx="573">
                  <c:v>7,412333333</c:v>
                </c:pt>
                <c:pt idx="574">
                  <c:v>7,425666667</c:v>
                </c:pt>
                <c:pt idx="575">
                  <c:v>7,439</c:v>
                </c:pt>
                <c:pt idx="576">
                  <c:v>7,452333333</c:v>
                </c:pt>
                <c:pt idx="577">
                  <c:v>7,465666667</c:v>
                </c:pt>
                <c:pt idx="578">
                  <c:v>7,479</c:v>
                </c:pt>
                <c:pt idx="579">
                  <c:v>7,492333333</c:v>
                </c:pt>
                <c:pt idx="580">
                  <c:v>7,505666667</c:v>
                </c:pt>
                <c:pt idx="581">
                  <c:v>7,519</c:v>
                </c:pt>
                <c:pt idx="582">
                  <c:v>7,532333333</c:v>
                </c:pt>
                <c:pt idx="583">
                  <c:v>7,545666667</c:v>
                </c:pt>
                <c:pt idx="584">
                  <c:v>7,559</c:v>
                </c:pt>
                <c:pt idx="585">
                  <c:v>7,572333333</c:v>
                </c:pt>
                <c:pt idx="586">
                  <c:v>7,585666667</c:v>
                </c:pt>
                <c:pt idx="587">
                  <c:v>7,599</c:v>
                </c:pt>
                <c:pt idx="588">
                  <c:v>7,612333333</c:v>
                </c:pt>
                <c:pt idx="589">
                  <c:v>7,625666667</c:v>
                </c:pt>
                <c:pt idx="590">
                  <c:v>7,639</c:v>
                </c:pt>
                <c:pt idx="591">
                  <c:v>7,652333333</c:v>
                </c:pt>
                <c:pt idx="592">
                  <c:v>7,665666667</c:v>
                </c:pt>
                <c:pt idx="593">
                  <c:v>7,679</c:v>
                </c:pt>
                <c:pt idx="594">
                  <c:v>7,692333333</c:v>
                </c:pt>
                <c:pt idx="595">
                  <c:v>7,705666667</c:v>
                </c:pt>
                <c:pt idx="596">
                  <c:v>7,719</c:v>
                </c:pt>
                <c:pt idx="597">
                  <c:v>7,732333333</c:v>
                </c:pt>
                <c:pt idx="598">
                  <c:v>7,745666667</c:v>
                </c:pt>
                <c:pt idx="599">
                  <c:v>7,759</c:v>
                </c:pt>
                <c:pt idx="600">
                  <c:v>7,772333333</c:v>
                </c:pt>
                <c:pt idx="601">
                  <c:v>7,785666667</c:v>
                </c:pt>
                <c:pt idx="602">
                  <c:v>7,799</c:v>
                </c:pt>
                <c:pt idx="603">
                  <c:v>7,812333333</c:v>
                </c:pt>
                <c:pt idx="604">
                  <c:v>7,825666667</c:v>
                </c:pt>
                <c:pt idx="605">
                  <c:v>7,839</c:v>
                </c:pt>
                <c:pt idx="606">
                  <c:v>7,852333333</c:v>
                </c:pt>
                <c:pt idx="607">
                  <c:v>7,865666667</c:v>
                </c:pt>
                <c:pt idx="608">
                  <c:v>7,879</c:v>
                </c:pt>
                <c:pt idx="609">
                  <c:v>7,892333333</c:v>
                </c:pt>
                <c:pt idx="610">
                  <c:v>7,905666667</c:v>
                </c:pt>
                <c:pt idx="611">
                  <c:v>7,919</c:v>
                </c:pt>
                <c:pt idx="612">
                  <c:v>7,932333333</c:v>
                </c:pt>
                <c:pt idx="613">
                  <c:v>7,945666667</c:v>
                </c:pt>
                <c:pt idx="614">
                  <c:v>7,959</c:v>
                </c:pt>
                <c:pt idx="615">
                  <c:v>7,972333333</c:v>
                </c:pt>
                <c:pt idx="616">
                  <c:v>7,985666667</c:v>
                </c:pt>
                <c:pt idx="617">
                  <c:v>7,999</c:v>
                </c:pt>
                <c:pt idx="618">
                  <c:v>8,012333333</c:v>
                </c:pt>
                <c:pt idx="619">
                  <c:v>8,025666667</c:v>
                </c:pt>
                <c:pt idx="620">
                  <c:v>8,039</c:v>
                </c:pt>
                <c:pt idx="621">
                  <c:v>8,052333333</c:v>
                </c:pt>
                <c:pt idx="622">
                  <c:v>8,065666667</c:v>
                </c:pt>
                <c:pt idx="623">
                  <c:v>8,079</c:v>
                </c:pt>
                <c:pt idx="624">
                  <c:v>8,092333333</c:v>
                </c:pt>
                <c:pt idx="625">
                  <c:v>8,105666667</c:v>
                </c:pt>
                <c:pt idx="626">
                  <c:v>8,119</c:v>
                </c:pt>
                <c:pt idx="627">
                  <c:v>8,132333333</c:v>
                </c:pt>
                <c:pt idx="628">
                  <c:v>8,145666667</c:v>
                </c:pt>
                <c:pt idx="629">
                  <c:v>8,159</c:v>
                </c:pt>
                <c:pt idx="630">
                  <c:v>8,172333333</c:v>
                </c:pt>
                <c:pt idx="631">
                  <c:v>8,185666667</c:v>
                </c:pt>
                <c:pt idx="632">
                  <c:v>8,199</c:v>
                </c:pt>
                <c:pt idx="633">
                  <c:v>8,212333333</c:v>
                </c:pt>
                <c:pt idx="634">
                  <c:v>8,225666667</c:v>
                </c:pt>
                <c:pt idx="635">
                  <c:v>8,239</c:v>
                </c:pt>
                <c:pt idx="636">
                  <c:v>8,252333333</c:v>
                </c:pt>
                <c:pt idx="637">
                  <c:v>8,265666667</c:v>
                </c:pt>
                <c:pt idx="638">
                  <c:v>8,279</c:v>
                </c:pt>
                <c:pt idx="639">
                  <c:v>8,292333333</c:v>
                </c:pt>
                <c:pt idx="640">
                  <c:v>8,305666667</c:v>
                </c:pt>
                <c:pt idx="641">
                  <c:v>8,319</c:v>
                </c:pt>
                <c:pt idx="642">
                  <c:v>8,332333333</c:v>
                </c:pt>
                <c:pt idx="643">
                  <c:v>8,345666667</c:v>
                </c:pt>
                <c:pt idx="644">
                  <c:v>8,359</c:v>
                </c:pt>
                <c:pt idx="645">
                  <c:v>8,372333333</c:v>
                </c:pt>
                <c:pt idx="646">
                  <c:v>8,385666667</c:v>
                </c:pt>
                <c:pt idx="647">
                  <c:v>8,399</c:v>
                </c:pt>
                <c:pt idx="648">
                  <c:v>8,412333333</c:v>
                </c:pt>
                <c:pt idx="649">
                  <c:v>8,425666667</c:v>
                </c:pt>
                <c:pt idx="650">
                  <c:v>8,439</c:v>
                </c:pt>
                <c:pt idx="651">
                  <c:v>8,452333333</c:v>
                </c:pt>
                <c:pt idx="652">
                  <c:v>8,465666667</c:v>
                </c:pt>
                <c:pt idx="653">
                  <c:v>8,479</c:v>
                </c:pt>
                <c:pt idx="654">
                  <c:v>8,492333333</c:v>
                </c:pt>
                <c:pt idx="655">
                  <c:v>8,505666667</c:v>
                </c:pt>
                <c:pt idx="656">
                  <c:v>8,519</c:v>
                </c:pt>
                <c:pt idx="657">
                  <c:v>8,532333333</c:v>
                </c:pt>
                <c:pt idx="658">
                  <c:v>8,545666667</c:v>
                </c:pt>
                <c:pt idx="659">
                  <c:v>8,559</c:v>
                </c:pt>
                <c:pt idx="660">
                  <c:v>8,572333333</c:v>
                </c:pt>
                <c:pt idx="661">
                  <c:v>8,585666667</c:v>
                </c:pt>
                <c:pt idx="662">
                  <c:v>8,599</c:v>
                </c:pt>
                <c:pt idx="663">
                  <c:v>8,612333333</c:v>
                </c:pt>
                <c:pt idx="664">
                  <c:v>8,625666667</c:v>
                </c:pt>
                <c:pt idx="665">
                  <c:v>8,639</c:v>
                </c:pt>
                <c:pt idx="666">
                  <c:v>8,652333333</c:v>
                </c:pt>
                <c:pt idx="667">
                  <c:v>8,665666667</c:v>
                </c:pt>
                <c:pt idx="668">
                  <c:v>8,679</c:v>
                </c:pt>
                <c:pt idx="669">
                  <c:v>8,692333333</c:v>
                </c:pt>
                <c:pt idx="670">
                  <c:v>8,705666667</c:v>
                </c:pt>
                <c:pt idx="671">
                  <c:v>8,719</c:v>
                </c:pt>
                <c:pt idx="672">
                  <c:v>8,732333333</c:v>
                </c:pt>
                <c:pt idx="673">
                  <c:v>8,745666667</c:v>
                </c:pt>
                <c:pt idx="674">
                  <c:v>8,759</c:v>
                </c:pt>
                <c:pt idx="675">
                  <c:v>8,772333333</c:v>
                </c:pt>
                <c:pt idx="676">
                  <c:v>8,785666667</c:v>
                </c:pt>
                <c:pt idx="677">
                  <c:v>8,799</c:v>
                </c:pt>
                <c:pt idx="678">
                  <c:v>8,812333333</c:v>
                </c:pt>
                <c:pt idx="679">
                  <c:v>8,825666667</c:v>
                </c:pt>
                <c:pt idx="680">
                  <c:v>8,839</c:v>
                </c:pt>
                <c:pt idx="681">
                  <c:v>8,852333333</c:v>
                </c:pt>
                <c:pt idx="682">
                  <c:v>8,865666667</c:v>
                </c:pt>
                <c:pt idx="683">
                  <c:v>8,879</c:v>
                </c:pt>
                <c:pt idx="684">
                  <c:v>8,892333333</c:v>
                </c:pt>
                <c:pt idx="685">
                  <c:v>8,905666667</c:v>
                </c:pt>
                <c:pt idx="686">
                  <c:v>8,919</c:v>
                </c:pt>
                <c:pt idx="687">
                  <c:v>8,932333333</c:v>
                </c:pt>
                <c:pt idx="688">
                  <c:v>8,945666667</c:v>
                </c:pt>
                <c:pt idx="689">
                  <c:v>8,959</c:v>
                </c:pt>
                <c:pt idx="690">
                  <c:v>8,972333333</c:v>
                </c:pt>
                <c:pt idx="691">
                  <c:v>8,985666667</c:v>
                </c:pt>
                <c:pt idx="692">
                  <c:v>8,999</c:v>
                </c:pt>
                <c:pt idx="693">
                  <c:v>9,012333333</c:v>
                </c:pt>
                <c:pt idx="694">
                  <c:v>9,025666667</c:v>
                </c:pt>
                <c:pt idx="695">
                  <c:v>9,039</c:v>
                </c:pt>
                <c:pt idx="696">
                  <c:v>9,052333333</c:v>
                </c:pt>
                <c:pt idx="697">
                  <c:v>9,065666667</c:v>
                </c:pt>
                <c:pt idx="698">
                  <c:v>9,079</c:v>
                </c:pt>
                <c:pt idx="699">
                  <c:v>9,092333333</c:v>
                </c:pt>
                <c:pt idx="700">
                  <c:v>9,105666667</c:v>
                </c:pt>
                <c:pt idx="701">
                  <c:v>9,119</c:v>
                </c:pt>
                <c:pt idx="702">
                  <c:v>9,132333333</c:v>
                </c:pt>
                <c:pt idx="703">
                  <c:v>9,145666667</c:v>
                </c:pt>
                <c:pt idx="704">
                  <c:v>9,159</c:v>
                </c:pt>
                <c:pt idx="705">
                  <c:v>9,172333333</c:v>
                </c:pt>
                <c:pt idx="706">
                  <c:v>9,185666667</c:v>
                </c:pt>
                <c:pt idx="707">
                  <c:v>9,199</c:v>
                </c:pt>
                <c:pt idx="708">
                  <c:v>9,212333333</c:v>
                </c:pt>
                <c:pt idx="709">
                  <c:v>9,225666667</c:v>
                </c:pt>
                <c:pt idx="710">
                  <c:v>9,239</c:v>
                </c:pt>
                <c:pt idx="711">
                  <c:v>9,252333333</c:v>
                </c:pt>
                <c:pt idx="712">
                  <c:v>9,265666667</c:v>
                </c:pt>
                <c:pt idx="713">
                  <c:v>9,279</c:v>
                </c:pt>
                <c:pt idx="714">
                  <c:v>9,292333333</c:v>
                </c:pt>
                <c:pt idx="715">
                  <c:v>9,305666667</c:v>
                </c:pt>
                <c:pt idx="716">
                  <c:v>9,319</c:v>
                </c:pt>
                <c:pt idx="717">
                  <c:v>9,332333333</c:v>
                </c:pt>
                <c:pt idx="718">
                  <c:v>9,345666667</c:v>
                </c:pt>
                <c:pt idx="719">
                  <c:v>9,359</c:v>
                </c:pt>
                <c:pt idx="720">
                  <c:v>9,372333333</c:v>
                </c:pt>
                <c:pt idx="721">
                  <c:v>9,385666667</c:v>
                </c:pt>
                <c:pt idx="722">
                  <c:v>9,399</c:v>
                </c:pt>
                <c:pt idx="723">
                  <c:v>9,412333333</c:v>
                </c:pt>
                <c:pt idx="724">
                  <c:v>9,425666667</c:v>
                </c:pt>
                <c:pt idx="725">
                  <c:v>9,439</c:v>
                </c:pt>
                <c:pt idx="726">
                  <c:v>9,452333333</c:v>
                </c:pt>
                <c:pt idx="727">
                  <c:v>9,465666667</c:v>
                </c:pt>
                <c:pt idx="728">
                  <c:v>9,479</c:v>
                </c:pt>
                <c:pt idx="729">
                  <c:v>9,492333333</c:v>
                </c:pt>
                <c:pt idx="730">
                  <c:v>9,505666667</c:v>
                </c:pt>
                <c:pt idx="731">
                  <c:v>9,519</c:v>
                </c:pt>
                <c:pt idx="732">
                  <c:v>9,532333333</c:v>
                </c:pt>
                <c:pt idx="733">
                  <c:v>9,545666667</c:v>
                </c:pt>
                <c:pt idx="734">
                  <c:v>9,559</c:v>
                </c:pt>
                <c:pt idx="735">
                  <c:v>9,572333333</c:v>
                </c:pt>
                <c:pt idx="736">
                  <c:v>9,585666667</c:v>
                </c:pt>
                <c:pt idx="737">
                  <c:v>9,599</c:v>
                </c:pt>
                <c:pt idx="738">
                  <c:v>9,612333333</c:v>
                </c:pt>
                <c:pt idx="739">
                  <c:v>9,625666667</c:v>
                </c:pt>
                <c:pt idx="740">
                  <c:v>9,639</c:v>
                </c:pt>
                <c:pt idx="741">
                  <c:v>9,652333333</c:v>
                </c:pt>
                <c:pt idx="742">
                  <c:v>9,665666667</c:v>
                </c:pt>
                <c:pt idx="743">
                  <c:v>9,679</c:v>
                </c:pt>
                <c:pt idx="744">
                  <c:v>9,692333333</c:v>
                </c:pt>
                <c:pt idx="745">
                  <c:v>9,705666667</c:v>
                </c:pt>
                <c:pt idx="746">
                  <c:v>9,719</c:v>
                </c:pt>
                <c:pt idx="747">
                  <c:v>9,732333333</c:v>
                </c:pt>
                <c:pt idx="748">
                  <c:v>9,745666667</c:v>
                </c:pt>
                <c:pt idx="749">
                  <c:v>9,759</c:v>
                </c:pt>
                <c:pt idx="750">
                  <c:v>9,772333333</c:v>
                </c:pt>
                <c:pt idx="751">
                  <c:v>9,785666667</c:v>
                </c:pt>
                <c:pt idx="752">
                  <c:v>9,799</c:v>
                </c:pt>
                <c:pt idx="753">
                  <c:v>9,812333333</c:v>
                </c:pt>
                <c:pt idx="754">
                  <c:v>9,825666667</c:v>
                </c:pt>
                <c:pt idx="755">
                  <c:v>9,839</c:v>
                </c:pt>
                <c:pt idx="756">
                  <c:v>9,852333333</c:v>
                </c:pt>
                <c:pt idx="757">
                  <c:v>9,865666667</c:v>
                </c:pt>
                <c:pt idx="758">
                  <c:v>9,879</c:v>
                </c:pt>
                <c:pt idx="759">
                  <c:v>9,892333333</c:v>
                </c:pt>
                <c:pt idx="760">
                  <c:v>9,905666667</c:v>
                </c:pt>
                <c:pt idx="761">
                  <c:v>9,919</c:v>
                </c:pt>
                <c:pt idx="762">
                  <c:v>9,932333333</c:v>
                </c:pt>
                <c:pt idx="763">
                  <c:v>9,945666667</c:v>
                </c:pt>
                <c:pt idx="764">
                  <c:v>9,959</c:v>
                </c:pt>
                <c:pt idx="765">
                  <c:v>9,972333333</c:v>
                </c:pt>
                <c:pt idx="766">
                  <c:v>9,985666667</c:v>
                </c:pt>
                <c:pt idx="767">
                  <c:v>9,999</c:v>
                </c:pt>
                <c:pt idx="768">
                  <c:v>10,01233333</c:v>
                </c:pt>
                <c:pt idx="769">
                  <c:v>10,02566667</c:v>
                </c:pt>
                <c:pt idx="770">
                  <c:v>10,039</c:v>
                </c:pt>
                <c:pt idx="771">
                  <c:v>10,05233333</c:v>
                </c:pt>
                <c:pt idx="772">
                  <c:v>10,06566667</c:v>
                </c:pt>
                <c:pt idx="773">
                  <c:v>10,079</c:v>
                </c:pt>
                <c:pt idx="774">
                  <c:v>10,09233333</c:v>
                </c:pt>
                <c:pt idx="775">
                  <c:v>10,10566667</c:v>
                </c:pt>
                <c:pt idx="776">
                  <c:v>10,119</c:v>
                </c:pt>
                <c:pt idx="777">
                  <c:v>10,13233333</c:v>
                </c:pt>
                <c:pt idx="778">
                  <c:v>10,14566667</c:v>
                </c:pt>
                <c:pt idx="779">
                  <c:v>10,159</c:v>
                </c:pt>
                <c:pt idx="780">
                  <c:v>10,17233333</c:v>
                </c:pt>
                <c:pt idx="781">
                  <c:v>10,18566667</c:v>
                </c:pt>
                <c:pt idx="782">
                  <c:v>10,199</c:v>
                </c:pt>
                <c:pt idx="783">
                  <c:v>10,21233333</c:v>
                </c:pt>
                <c:pt idx="784">
                  <c:v>10,22566667</c:v>
                </c:pt>
                <c:pt idx="785">
                  <c:v>10,239</c:v>
                </c:pt>
                <c:pt idx="786">
                  <c:v>10,25233333</c:v>
                </c:pt>
                <c:pt idx="787">
                  <c:v>10,26566667</c:v>
                </c:pt>
                <c:pt idx="788">
                  <c:v>10,279</c:v>
                </c:pt>
                <c:pt idx="789">
                  <c:v>10,29233333</c:v>
                </c:pt>
                <c:pt idx="790">
                  <c:v>10,30566667</c:v>
                </c:pt>
                <c:pt idx="791">
                  <c:v>10,319</c:v>
                </c:pt>
                <c:pt idx="792">
                  <c:v>10,33233333</c:v>
                </c:pt>
                <c:pt idx="793">
                  <c:v>10,34566667</c:v>
                </c:pt>
                <c:pt idx="794">
                  <c:v>10,359</c:v>
                </c:pt>
                <c:pt idx="795">
                  <c:v>10,37233333</c:v>
                </c:pt>
                <c:pt idx="796">
                  <c:v>10,38566667</c:v>
                </c:pt>
                <c:pt idx="797">
                  <c:v>10,399</c:v>
                </c:pt>
                <c:pt idx="798">
                  <c:v>10,41233333</c:v>
                </c:pt>
                <c:pt idx="799">
                  <c:v>10,42566667</c:v>
                </c:pt>
                <c:pt idx="800">
                  <c:v>10,439</c:v>
                </c:pt>
                <c:pt idx="801">
                  <c:v>10,45233333</c:v>
                </c:pt>
                <c:pt idx="802">
                  <c:v>10,46566667</c:v>
                </c:pt>
                <c:pt idx="803">
                  <c:v>10,479</c:v>
                </c:pt>
                <c:pt idx="804">
                  <c:v>10,49233333</c:v>
                </c:pt>
                <c:pt idx="805">
                  <c:v>10,50566667</c:v>
                </c:pt>
                <c:pt idx="806">
                  <c:v>10,519</c:v>
                </c:pt>
                <c:pt idx="807">
                  <c:v>10,53233333</c:v>
                </c:pt>
                <c:pt idx="808">
                  <c:v>10,54566667</c:v>
                </c:pt>
                <c:pt idx="809">
                  <c:v>10,559</c:v>
                </c:pt>
                <c:pt idx="810">
                  <c:v>10,57233333</c:v>
                </c:pt>
                <c:pt idx="811">
                  <c:v>10,58566667</c:v>
                </c:pt>
                <c:pt idx="812">
                  <c:v>10,599</c:v>
                </c:pt>
                <c:pt idx="813">
                  <c:v>10,61233333</c:v>
                </c:pt>
                <c:pt idx="814">
                  <c:v>10,62566667</c:v>
                </c:pt>
                <c:pt idx="815">
                  <c:v>10,639</c:v>
                </c:pt>
                <c:pt idx="816">
                  <c:v>10,65233333</c:v>
                </c:pt>
                <c:pt idx="817">
                  <c:v>10,66566667</c:v>
                </c:pt>
                <c:pt idx="818">
                  <c:v>10,679</c:v>
                </c:pt>
                <c:pt idx="819">
                  <c:v>10,69233333</c:v>
                </c:pt>
                <c:pt idx="820">
                  <c:v>10,70566667</c:v>
                </c:pt>
                <c:pt idx="821">
                  <c:v>10,719</c:v>
                </c:pt>
                <c:pt idx="822">
                  <c:v>10,73233333</c:v>
                </c:pt>
                <c:pt idx="823">
                  <c:v>10,74566667</c:v>
                </c:pt>
                <c:pt idx="824">
                  <c:v>10,759</c:v>
                </c:pt>
                <c:pt idx="825">
                  <c:v>10,77233333</c:v>
                </c:pt>
                <c:pt idx="826">
                  <c:v>10,78566667</c:v>
                </c:pt>
                <c:pt idx="827">
                  <c:v>10,799</c:v>
                </c:pt>
                <c:pt idx="828">
                  <c:v>10,81233333</c:v>
                </c:pt>
                <c:pt idx="829">
                  <c:v>10,82566667</c:v>
                </c:pt>
                <c:pt idx="830">
                  <c:v>10,839</c:v>
                </c:pt>
                <c:pt idx="831">
                  <c:v>10,85233333</c:v>
                </c:pt>
                <c:pt idx="832">
                  <c:v>10,86566667</c:v>
                </c:pt>
                <c:pt idx="833">
                  <c:v>10,879</c:v>
                </c:pt>
                <c:pt idx="834">
                  <c:v>10,89233333</c:v>
                </c:pt>
                <c:pt idx="835">
                  <c:v>10,90566667</c:v>
                </c:pt>
                <c:pt idx="836">
                  <c:v>10,919</c:v>
                </c:pt>
                <c:pt idx="837">
                  <c:v>10,93233333</c:v>
                </c:pt>
                <c:pt idx="838">
                  <c:v>10,94566667</c:v>
                </c:pt>
                <c:pt idx="839">
                  <c:v>10,959</c:v>
                </c:pt>
                <c:pt idx="840">
                  <c:v>10,97233333</c:v>
                </c:pt>
                <c:pt idx="841">
                  <c:v>10,98566667</c:v>
                </c:pt>
                <c:pt idx="842">
                  <c:v>10,999</c:v>
                </c:pt>
                <c:pt idx="843">
                  <c:v>11,01233333</c:v>
                </c:pt>
                <c:pt idx="844">
                  <c:v>11,02566667</c:v>
                </c:pt>
                <c:pt idx="845">
                  <c:v>11,039</c:v>
                </c:pt>
                <c:pt idx="846">
                  <c:v>11,05233333</c:v>
                </c:pt>
                <c:pt idx="847">
                  <c:v>11,06566667</c:v>
                </c:pt>
                <c:pt idx="848">
                  <c:v>11,079</c:v>
                </c:pt>
                <c:pt idx="849">
                  <c:v>11,09233333</c:v>
                </c:pt>
                <c:pt idx="850">
                  <c:v>11,10566667</c:v>
                </c:pt>
                <c:pt idx="851">
                  <c:v>11,119</c:v>
                </c:pt>
                <c:pt idx="852">
                  <c:v>11,13233333</c:v>
                </c:pt>
                <c:pt idx="853">
                  <c:v>11,14566667</c:v>
                </c:pt>
                <c:pt idx="854">
                  <c:v>11,159</c:v>
                </c:pt>
                <c:pt idx="855">
                  <c:v>11,17233333</c:v>
                </c:pt>
                <c:pt idx="856">
                  <c:v>11,18566667</c:v>
                </c:pt>
                <c:pt idx="857">
                  <c:v>11,199</c:v>
                </c:pt>
                <c:pt idx="858">
                  <c:v>11,21233333</c:v>
                </c:pt>
                <c:pt idx="859">
                  <c:v>11,22566667</c:v>
                </c:pt>
                <c:pt idx="860">
                  <c:v>11,239</c:v>
                </c:pt>
                <c:pt idx="861">
                  <c:v>11,25233333</c:v>
                </c:pt>
                <c:pt idx="862">
                  <c:v>11,26566667</c:v>
                </c:pt>
                <c:pt idx="863">
                  <c:v>11,279</c:v>
                </c:pt>
                <c:pt idx="864">
                  <c:v>11,29233333</c:v>
                </c:pt>
                <c:pt idx="865">
                  <c:v>11,30566667</c:v>
                </c:pt>
                <c:pt idx="866">
                  <c:v>11,319</c:v>
                </c:pt>
                <c:pt idx="867">
                  <c:v>11,33233333</c:v>
                </c:pt>
                <c:pt idx="868">
                  <c:v>11,34566667</c:v>
                </c:pt>
                <c:pt idx="869">
                  <c:v>11,359</c:v>
                </c:pt>
                <c:pt idx="870">
                  <c:v>11,37233333</c:v>
                </c:pt>
                <c:pt idx="871">
                  <c:v>11,38566667</c:v>
                </c:pt>
                <c:pt idx="872">
                  <c:v>11,399</c:v>
                </c:pt>
                <c:pt idx="873">
                  <c:v>11,41233333</c:v>
                </c:pt>
                <c:pt idx="874">
                  <c:v>11,42566667</c:v>
                </c:pt>
                <c:pt idx="875">
                  <c:v>11,439</c:v>
                </c:pt>
                <c:pt idx="876">
                  <c:v>11,45233333</c:v>
                </c:pt>
                <c:pt idx="877">
                  <c:v>11,46566667</c:v>
                </c:pt>
                <c:pt idx="878">
                  <c:v>11,479</c:v>
                </c:pt>
                <c:pt idx="879">
                  <c:v>11,49233333</c:v>
                </c:pt>
                <c:pt idx="880">
                  <c:v>11,50566667</c:v>
                </c:pt>
                <c:pt idx="881">
                  <c:v>11,519</c:v>
                </c:pt>
                <c:pt idx="882">
                  <c:v>11,53233333</c:v>
                </c:pt>
                <c:pt idx="883">
                  <c:v>11,54566667</c:v>
                </c:pt>
                <c:pt idx="884">
                  <c:v>11,559</c:v>
                </c:pt>
                <c:pt idx="885">
                  <c:v>11,57233333</c:v>
                </c:pt>
                <c:pt idx="886">
                  <c:v>11,58566667</c:v>
                </c:pt>
                <c:pt idx="887">
                  <c:v>11,599</c:v>
                </c:pt>
                <c:pt idx="888">
                  <c:v>11,61233333</c:v>
                </c:pt>
                <c:pt idx="889">
                  <c:v>11,62566667</c:v>
                </c:pt>
                <c:pt idx="890">
                  <c:v>11,639</c:v>
                </c:pt>
                <c:pt idx="891">
                  <c:v>11,65233333</c:v>
                </c:pt>
                <c:pt idx="892">
                  <c:v>11,66566667</c:v>
                </c:pt>
                <c:pt idx="893">
                  <c:v>11,679</c:v>
                </c:pt>
                <c:pt idx="894">
                  <c:v>11,69233333</c:v>
                </c:pt>
                <c:pt idx="895">
                  <c:v>11,70566667</c:v>
                </c:pt>
                <c:pt idx="896">
                  <c:v>11,719</c:v>
                </c:pt>
                <c:pt idx="897">
                  <c:v>11,73233333</c:v>
                </c:pt>
                <c:pt idx="898">
                  <c:v>11,74566667</c:v>
                </c:pt>
                <c:pt idx="899">
                  <c:v>11,759</c:v>
                </c:pt>
                <c:pt idx="900">
                  <c:v>11,77233333</c:v>
                </c:pt>
                <c:pt idx="901">
                  <c:v>11,78566667</c:v>
                </c:pt>
                <c:pt idx="902">
                  <c:v>11,799</c:v>
                </c:pt>
                <c:pt idx="903">
                  <c:v>11,81233333</c:v>
                </c:pt>
                <c:pt idx="904">
                  <c:v>11,82566667</c:v>
                </c:pt>
                <c:pt idx="905">
                  <c:v>11,839</c:v>
                </c:pt>
                <c:pt idx="906">
                  <c:v>11,85233333</c:v>
                </c:pt>
                <c:pt idx="907">
                  <c:v>11,86566667</c:v>
                </c:pt>
                <c:pt idx="908">
                  <c:v>11,879</c:v>
                </c:pt>
                <c:pt idx="909">
                  <c:v>11,89233333</c:v>
                </c:pt>
                <c:pt idx="910">
                  <c:v>11,90566667</c:v>
                </c:pt>
                <c:pt idx="911">
                  <c:v>11,919</c:v>
                </c:pt>
                <c:pt idx="912">
                  <c:v>11,93233333</c:v>
                </c:pt>
                <c:pt idx="913">
                  <c:v>11,94566667</c:v>
                </c:pt>
                <c:pt idx="914">
                  <c:v>11,959</c:v>
                </c:pt>
                <c:pt idx="915">
                  <c:v>11,97233333</c:v>
                </c:pt>
                <c:pt idx="916">
                  <c:v>11,98566667</c:v>
                </c:pt>
                <c:pt idx="917">
                  <c:v>11,999</c:v>
                </c:pt>
                <c:pt idx="918">
                  <c:v>12,01233333</c:v>
                </c:pt>
                <c:pt idx="919">
                  <c:v>12,02566667</c:v>
                </c:pt>
                <c:pt idx="920">
                  <c:v>12,039</c:v>
                </c:pt>
                <c:pt idx="921">
                  <c:v>12,05233333</c:v>
                </c:pt>
                <c:pt idx="922">
                  <c:v>12,06566667</c:v>
                </c:pt>
                <c:pt idx="923">
                  <c:v>12,079</c:v>
                </c:pt>
                <c:pt idx="924">
                  <c:v>12,09233333</c:v>
                </c:pt>
                <c:pt idx="925">
                  <c:v>12,10566667</c:v>
                </c:pt>
                <c:pt idx="926">
                  <c:v>12,119</c:v>
                </c:pt>
                <c:pt idx="927">
                  <c:v>12,13233333</c:v>
                </c:pt>
                <c:pt idx="928">
                  <c:v>12,14566667</c:v>
                </c:pt>
                <c:pt idx="929">
                  <c:v>12,159</c:v>
                </c:pt>
                <c:pt idx="930">
                  <c:v>12,17233333</c:v>
                </c:pt>
                <c:pt idx="931">
                  <c:v>12,18566667</c:v>
                </c:pt>
                <c:pt idx="932">
                  <c:v>12,199</c:v>
                </c:pt>
                <c:pt idx="933">
                  <c:v>12,21233333</c:v>
                </c:pt>
                <c:pt idx="934">
                  <c:v>12,22566667</c:v>
                </c:pt>
                <c:pt idx="935">
                  <c:v>12,239</c:v>
                </c:pt>
                <c:pt idx="936">
                  <c:v>12,25233333</c:v>
                </c:pt>
                <c:pt idx="937">
                  <c:v>12,26566667</c:v>
                </c:pt>
                <c:pt idx="938">
                  <c:v>12,279</c:v>
                </c:pt>
                <c:pt idx="939">
                  <c:v>12,29233333</c:v>
                </c:pt>
                <c:pt idx="940">
                  <c:v>12,30566667</c:v>
                </c:pt>
                <c:pt idx="941">
                  <c:v>12,319</c:v>
                </c:pt>
                <c:pt idx="942">
                  <c:v>12,33233333</c:v>
                </c:pt>
                <c:pt idx="943">
                  <c:v>12,34566667</c:v>
                </c:pt>
                <c:pt idx="944">
                  <c:v>12,359</c:v>
                </c:pt>
                <c:pt idx="945">
                  <c:v>12,37233333</c:v>
                </c:pt>
                <c:pt idx="946">
                  <c:v>12,38566667</c:v>
                </c:pt>
                <c:pt idx="947">
                  <c:v>12,399</c:v>
                </c:pt>
                <c:pt idx="948">
                  <c:v>12,41233333</c:v>
                </c:pt>
                <c:pt idx="949">
                  <c:v>12,42566667</c:v>
                </c:pt>
                <c:pt idx="950">
                  <c:v>12,439</c:v>
                </c:pt>
                <c:pt idx="951">
                  <c:v>12,45233333</c:v>
                </c:pt>
                <c:pt idx="952">
                  <c:v>12,46566667</c:v>
                </c:pt>
                <c:pt idx="953">
                  <c:v>12,479</c:v>
                </c:pt>
                <c:pt idx="954">
                  <c:v>12,49233333</c:v>
                </c:pt>
                <c:pt idx="955">
                  <c:v>12,50566667</c:v>
                </c:pt>
                <c:pt idx="956">
                  <c:v>12,519</c:v>
                </c:pt>
                <c:pt idx="957">
                  <c:v>12,53233333</c:v>
                </c:pt>
                <c:pt idx="958">
                  <c:v>12,54566667</c:v>
                </c:pt>
                <c:pt idx="959">
                  <c:v>12,559</c:v>
                </c:pt>
                <c:pt idx="960">
                  <c:v>12,57233333</c:v>
                </c:pt>
                <c:pt idx="961">
                  <c:v>12,58566667</c:v>
                </c:pt>
                <c:pt idx="962">
                  <c:v>12,599</c:v>
                </c:pt>
                <c:pt idx="963">
                  <c:v>12,61233333</c:v>
                </c:pt>
                <c:pt idx="964">
                  <c:v>12,62566667</c:v>
                </c:pt>
                <c:pt idx="965">
                  <c:v>12,639</c:v>
                </c:pt>
                <c:pt idx="966">
                  <c:v>12,65233333</c:v>
                </c:pt>
                <c:pt idx="967">
                  <c:v>12,66566667</c:v>
                </c:pt>
                <c:pt idx="968">
                  <c:v>12,679</c:v>
                </c:pt>
                <c:pt idx="969">
                  <c:v>12,69233333</c:v>
                </c:pt>
                <c:pt idx="970">
                  <c:v>12,70566667</c:v>
                </c:pt>
                <c:pt idx="971">
                  <c:v>12,719</c:v>
                </c:pt>
                <c:pt idx="972">
                  <c:v>12,73233333</c:v>
                </c:pt>
                <c:pt idx="973">
                  <c:v>12,74566667</c:v>
                </c:pt>
                <c:pt idx="974">
                  <c:v>12,759</c:v>
                </c:pt>
                <c:pt idx="975">
                  <c:v>12,77233333</c:v>
                </c:pt>
                <c:pt idx="976">
                  <c:v>12,78566667</c:v>
                </c:pt>
                <c:pt idx="977">
                  <c:v>12,799</c:v>
                </c:pt>
                <c:pt idx="978">
                  <c:v>12,81233333</c:v>
                </c:pt>
                <c:pt idx="979">
                  <c:v>12,82566667</c:v>
                </c:pt>
                <c:pt idx="980">
                  <c:v>12,839</c:v>
                </c:pt>
                <c:pt idx="981">
                  <c:v>12,85233333</c:v>
                </c:pt>
                <c:pt idx="982">
                  <c:v>12,86566667</c:v>
                </c:pt>
                <c:pt idx="983">
                  <c:v>12,879</c:v>
                </c:pt>
                <c:pt idx="984">
                  <c:v>12,89233333</c:v>
                </c:pt>
                <c:pt idx="985">
                  <c:v>12,90566667</c:v>
                </c:pt>
                <c:pt idx="986">
                  <c:v>12,919</c:v>
                </c:pt>
                <c:pt idx="987">
                  <c:v>12,93233333</c:v>
                </c:pt>
                <c:pt idx="988">
                  <c:v>12,94566667</c:v>
                </c:pt>
                <c:pt idx="989">
                  <c:v>12,959</c:v>
                </c:pt>
                <c:pt idx="990">
                  <c:v>12,97233333</c:v>
                </c:pt>
                <c:pt idx="991">
                  <c:v>12,98566667</c:v>
                </c:pt>
                <c:pt idx="992">
                  <c:v>12,999</c:v>
                </c:pt>
                <c:pt idx="993">
                  <c:v>13,01233333</c:v>
                </c:pt>
                <c:pt idx="994">
                  <c:v>13,02566667</c:v>
                </c:pt>
                <c:pt idx="995">
                  <c:v>13,039</c:v>
                </c:pt>
                <c:pt idx="996">
                  <c:v>13,05233333</c:v>
                </c:pt>
                <c:pt idx="997">
                  <c:v>13,06566667</c:v>
                </c:pt>
                <c:pt idx="998">
                  <c:v>13,079</c:v>
                </c:pt>
                <c:pt idx="999">
                  <c:v>13,09233333</c:v>
                </c:pt>
                <c:pt idx="1000">
                  <c:v>13,10566667</c:v>
                </c:pt>
                <c:pt idx="1001">
                  <c:v>13,119</c:v>
                </c:pt>
                <c:pt idx="1002">
                  <c:v>13,13233333</c:v>
                </c:pt>
                <c:pt idx="1003">
                  <c:v>13,14566667</c:v>
                </c:pt>
                <c:pt idx="1004">
                  <c:v>13,159</c:v>
                </c:pt>
                <c:pt idx="1005">
                  <c:v>13,17233333</c:v>
                </c:pt>
                <c:pt idx="1006">
                  <c:v>13,18566667</c:v>
                </c:pt>
                <c:pt idx="1007">
                  <c:v>13,199</c:v>
                </c:pt>
                <c:pt idx="1008">
                  <c:v>13,21233333</c:v>
                </c:pt>
                <c:pt idx="1009">
                  <c:v>13,22566667</c:v>
                </c:pt>
                <c:pt idx="1010">
                  <c:v>13,239</c:v>
                </c:pt>
                <c:pt idx="1011">
                  <c:v>13,25233333</c:v>
                </c:pt>
                <c:pt idx="1012">
                  <c:v>13,26566667</c:v>
                </c:pt>
                <c:pt idx="1013">
                  <c:v>13,279</c:v>
                </c:pt>
                <c:pt idx="1014">
                  <c:v>13,29233333</c:v>
                </c:pt>
                <c:pt idx="1015">
                  <c:v>13,30566667</c:v>
                </c:pt>
                <c:pt idx="1016">
                  <c:v>13,319</c:v>
                </c:pt>
                <c:pt idx="1017">
                  <c:v>13,33233333</c:v>
                </c:pt>
                <c:pt idx="1018">
                  <c:v>13,34566667</c:v>
                </c:pt>
                <c:pt idx="1019">
                  <c:v>13,359</c:v>
                </c:pt>
                <c:pt idx="1020">
                  <c:v>13,37233333</c:v>
                </c:pt>
                <c:pt idx="1021">
                  <c:v>13,38566667</c:v>
                </c:pt>
                <c:pt idx="1022">
                  <c:v>13,399</c:v>
                </c:pt>
                <c:pt idx="1023">
                  <c:v>13,41233333</c:v>
                </c:pt>
                <c:pt idx="1024">
                  <c:v>13,42566667</c:v>
                </c:pt>
                <c:pt idx="1025">
                  <c:v>13,439</c:v>
                </c:pt>
                <c:pt idx="1026">
                  <c:v>13,45233333</c:v>
                </c:pt>
                <c:pt idx="1027">
                  <c:v>13,46566667</c:v>
                </c:pt>
                <c:pt idx="1028">
                  <c:v>13,479</c:v>
                </c:pt>
                <c:pt idx="1029">
                  <c:v>13,49233333</c:v>
                </c:pt>
                <c:pt idx="1030">
                  <c:v>13,50566667</c:v>
                </c:pt>
                <c:pt idx="1031">
                  <c:v>13,519</c:v>
                </c:pt>
                <c:pt idx="1032">
                  <c:v>13,53233333</c:v>
                </c:pt>
                <c:pt idx="1033">
                  <c:v>13,54566667</c:v>
                </c:pt>
                <c:pt idx="1034">
                  <c:v>13,559</c:v>
                </c:pt>
                <c:pt idx="1035">
                  <c:v>13,57233333</c:v>
                </c:pt>
                <c:pt idx="1036">
                  <c:v>13,58566667</c:v>
                </c:pt>
                <c:pt idx="1037">
                  <c:v>13,599</c:v>
                </c:pt>
                <c:pt idx="1038">
                  <c:v>13,61233333</c:v>
                </c:pt>
                <c:pt idx="1039">
                  <c:v>13,62566667</c:v>
                </c:pt>
                <c:pt idx="1040">
                  <c:v>13,639</c:v>
                </c:pt>
                <c:pt idx="1041">
                  <c:v>13,65233333</c:v>
                </c:pt>
                <c:pt idx="1042">
                  <c:v>13,66566667</c:v>
                </c:pt>
                <c:pt idx="1043">
                  <c:v>13,679</c:v>
                </c:pt>
                <c:pt idx="1044">
                  <c:v>13,69233333</c:v>
                </c:pt>
                <c:pt idx="1045">
                  <c:v>13,70566667</c:v>
                </c:pt>
                <c:pt idx="1046">
                  <c:v>13,719</c:v>
                </c:pt>
                <c:pt idx="1047">
                  <c:v>13,73233333</c:v>
                </c:pt>
                <c:pt idx="1048">
                  <c:v>13,74566667</c:v>
                </c:pt>
                <c:pt idx="1049">
                  <c:v>13,759</c:v>
                </c:pt>
                <c:pt idx="1050">
                  <c:v>13,77233333</c:v>
                </c:pt>
                <c:pt idx="1051">
                  <c:v>13,78566667</c:v>
                </c:pt>
                <c:pt idx="1052">
                  <c:v>13,799</c:v>
                </c:pt>
                <c:pt idx="1053">
                  <c:v>13,81233333</c:v>
                </c:pt>
                <c:pt idx="1054">
                  <c:v>13,82566667</c:v>
                </c:pt>
                <c:pt idx="1055">
                  <c:v>13,839</c:v>
                </c:pt>
                <c:pt idx="1056">
                  <c:v>13,85233333</c:v>
                </c:pt>
                <c:pt idx="1057">
                  <c:v>13,86566667</c:v>
                </c:pt>
                <c:pt idx="1058">
                  <c:v>13,879</c:v>
                </c:pt>
                <c:pt idx="1059">
                  <c:v>13,89233333</c:v>
                </c:pt>
                <c:pt idx="1060">
                  <c:v>13,90566667</c:v>
                </c:pt>
                <c:pt idx="1061">
                  <c:v>13,919</c:v>
                </c:pt>
                <c:pt idx="1062">
                  <c:v>13,93233333</c:v>
                </c:pt>
                <c:pt idx="1063">
                  <c:v>13,94566667</c:v>
                </c:pt>
                <c:pt idx="1064">
                  <c:v>13,959</c:v>
                </c:pt>
                <c:pt idx="1065">
                  <c:v>13,97233333</c:v>
                </c:pt>
                <c:pt idx="1066">
                  <c:v>13,98566667</c:v>
                </c:pt>
                <c:pt idx="1067">
                  <c:v>13,999</c:v>
                </c:pt>
                <c:pt idx="1068">
                  <c:v>14,01233333</c:v>
                </c:pt>
                <c:pt idx="1069">
                  <c:v>14,02566667</c:v>
                </c:pt>
                <c:pt idx="1070">
                  <c:v>14,039</c:v>
                </c:pt>
                <c:pt idx="1071">
                  <c:v>14,05233333</c:v>
                </c:pt>
                <c:pt idx="1072">
                  <c:v>14,06566667</c:v>
                </c:pt>
                <c:pt idx="1073">
                  <c:v>14,079</c:v>
                </c:pt>
                <c:pt idx="1074">
                  <c:v>14,09233333</c:v>
                </c:pt>
                <c:pt idx="1075">
                  <c:v>14,10566667</c:v>
                </c:pt>
                <c:pt idx="1076">
                  <c:v>14,119</c:v>
                </c:pt>
                <c:pt idx="1077">
                  <c:v>14,13233333</c:v>
                </c:pt>
                <c:pt idx="1078">
                  <c:v>14,14566667</c:v>
                </c:pt>
                <c:pt idx="1079">
                  <c:v>14,159</c:v>
                </c:pt>
                <c:pt idx="1080">
                  <c:v>14,17233333</c:v>
                </c:pt>
                <c:pt idx="1081">
                  <c:v>14,18566667</c:v>
                </c:pt>
                <c:pt idx="1082">
                  <c:v>14,199</c:v>
                </c:pt>
                <c:pt idx="1083">
                  <c:v>14,21233333</c:v>
                </c:pt>
                <c:pt idx="1084">
                  <c:v>14,22566667</c:v>
                </c:pt>
                <c:pt idx="1085">
                  <c:v>14,239</c:v>
                </c:pt>
                <c:pt idx="1086">
                  <c:v>14,25233333</c:v>
                </c:pt>
                <c:pt idx="1087">
                  <c:v>14,26566667</c:v>
                </c:pt>
                <c:pt idx="1088">
                  <c:v>14,279</c:v>
                </c:pt>
                <c:pt idx="1089">
                  <c:v>14,29233333</c:v>
                </c:pt>
                <c:pt idx="1090">
                  <c:v>14,30566667</c:v>
                </c:pt>
                <c:pt idx="1091">
                  <c:v>14,319</c:v>
                </c:pt>
                <c:pt idx="1092">
                  <c:v>14,33233333</c:v>
                </c:pt>
                <c:pt idx="1093">
                  <c:v>14,34566667</c:v>
                </c:pt>
                <c:pt idx="1094">
                  <c:v>14,359</c:v>
                </c:pt>
                <c:pt idx="1095">
                  <c:v>14,37233333</c:v>
                </c:pt>
                <c:pt idx="1096">
                  <c:v>14,38566667</c:v>
                </c:pt>
                <c:pt idx="1097">
                  <c:v>14,399</c:v>
                </c:pt>
                <c:pt idx="1098">
                  <c:v>14,41233333</c:v>
                </c:pt>
                <c:pt idx="1099">
                  <c:v>14,42566667</c:v>
                </c:pt>
                <c:pt idx="1100">
                  <c:v>14,439</c:v>
                </c:pt>
                <c:pt idx="1101">
                  <c:v>14,45233333</c:v>
                </c:pt>
                <c:pt idx="1102">
                  <c:v>14,46566667</c:v>
                </c:pt>
                <c:pt idx="1103">
                  <c:v>14,479</c:v>
                </c:pt>
                <c:pt idx="1104">
                  <c:v>14,49233333</c:v>
                </c:pt>
                <c:pt idx="1105">
                  <c:v>14,50566667</c:v>
                </c:pt>
                <c:pt idx="1106">
                  <c:v>14,519</c:v>
                </c:pt>
                <c:pt idx="1107">
                  <c:v>14,53233333</c:v>
                </c:pt>
                <c:pt idx="1108">
                  <c:v>14,54566667</c:v>
                </c:pt>
                <c:pt idx="1109">
                  <c:v>14,559</c:v>
                </c:pt>
                <c:pt idx="1110">
                  <c:v>14,57233333</c:v>
                </c:pt>
                <c:pt idx="1111">
                  <c:v>14,58566667</c:v>
                </c:pt>
                <c:pt idx="1112">
                  <c:v>14,599</c:v>
                </c:pt>
                <c:pt idx="1113">
                  <c:v>14,61233333</c:v>
                </c:pt>
                <c:pt idx="1114">
                  <c:v>14,62566667</c:v>
                </c:pt>
                <c:pt idx="1115">
                  <c:v>14,639</c:v>
                </c:pt>
                <c:pt idx="1116">
                  <c:v>14,65233333</c:v>
                </c:pt>
                <c:pt idx="1117">
                  <c:v>14,66566667</c:v>
                </c:pt>
                <c:pt idx="1118">
                  <c:v>14,679</c:v>
                </c:pt>
                <c:pt idx="1119">
                  <c:v>14,69233333</c:v>
                </c:pt>
                <c:pt idx="1120">
                  <c:v>14,70566667</c:v>
                </c:pt>
                <c:pt idx="1121">
                  <c:v>14,719</c:v>
                </c:pt>
                <c:pt idx="1122">
                  <c:v>14,73233333</c:v>
                </c:pt>
                <c:pt idx="1123">
                  <c:v>14,74566667</c:v>
                </c:pt>
                <c:pt idx="1124">
                  <c:v>14,759</c:v>
                </c:pt>
                <c:pt idx="1125">
                  <c:v>14,77233333</c:v>
                </c:pt>
                <c:pt idx="1126">
                  <c:v>14,78566667</c:v>
                </c:pt>
                <c:pt idx="1127">
                  <c:v>14,799</c:v>
                </c:pt>
                <c:pt idx="1128">
                  <c:v>14,81233333</c:v>
                </c:pt>
                <c:pt idx="1129">
                  <c:v>14,82566667</c:v>
                </c:pt>
                <c:pt idx="1130">
                  <c:v>14,839</c:v>
                </c:pt>
                <c:pt idx="1131">
                  <c:v>14,85233333</c:v>
                </c:pt>
                <c:pt idx="1132">
                  <c:v>14,86566667</c:v>
                </c:pt>
                <c:pt idx="1133">
                  <c:v>14,879</c:v>
                </c:pt>
                <c:pt idx="1134">
                  <c:v>14,89233333</c:v>
                </c:pt>
                <c:pt idx="1135">
                  <c:v>14,90566667</c:v>
                </c:pt>
                <c:pt idx="1136">
                  <c:v>14,919</c:v>
                </c:pt>
                <c:pt idx="1137">
                  <c:v>14,93233333</c:v>
                </c:pt>
                <c:pt idx="1138">
                  <c:v>14,94566667</c:v>
                </c:pt>
                <c:pt idx="1139">
                  <c:v>14,959</c:v>
                </c:pt>
                <c:pt idx="1140">
                  <c:v>14,97233333</c:v>
                </c:pt>
                <c:pt idx="1141">
                  <c:v>14,98566667</c:v>
                </c:pt>
                <c:pt idx="1142">
                  <c:v>14,999</c:v>
                </c:pt>
                <c:pt idx="1143">
                  <c:v>15,01233333</c:v>
                </c:pt>
                <c:pt idx="1144">
                  <c:v>15,02566667</c:v>
                </c:pt>
                <c:pt idx="1145">
                  <c:v>15,039</c:v>
                </c:pt>
                <c:pt idx="1146">
                  <c:v>15,05233333</c:v>
                </c:pt>
                <c:pt idx="1147">
                  <c:v>15,06566667</c:v>
                </c:pt>
                <c:pt idx="1148">
                  <c:v>15,079</c:v>
                </c:pt>
                <c:pt idx="1149">
                  <c:v>15,09233333</c:v>
                </c:pt>
                <c:pt idx="1150">
                  <c:v>15,10566667</c:v>
                </c:pt>
                <c:pt idx="1151">
                  <c:v>15,119</c:v>
                </c:pt>
                <c:pt idx="1152">
                  <c:v>15,13233333</c:v>
                </c:pt>
                <c:pt idx="1153">
                  <c:v>15,14566667</c:v>
                </c:pt>
                <c:pt idx="1154">
                  <c:v>15,159</c:v>
                </c:pt>
                <c:pt idx="1155">
                  <c:v>15,17233333</c:v>
                </c:pt>
                <c:pt idx="1156">
                  <c:v>15,18566667</c:v>
                </c:pt>
                <c:pt idx="1157">
                  <c:v>15,199</c:v>
                </c:pt>
                <c:pt idx="1158">
                  <c:v>15,21233333</c:v>
                </c:pt>
                <c:pt idx="1159">
                  <c:v>15,22566667</c:v>
                </c:pt>
                <c:pt idx="1160">
                  <c:v>15,239</c:v>
                </c:pt>
                <c:pt idx="1161">
                  <c:v>15,25233333</c:v>
                </c:pt>
                <c:pt idx="1162">
                  <c:v>15,26566667</c:v>
                </c:pt>
                <c:pt idx="1163">
                  <c:v>15,279</c:v>
                </c:pt>
                <c:pt idx="1164">
                  <c:v>15,29233333</c:v>
                </c:pt>
                <c:pt idx="1165">
                  <c:v>15,30566667</c:v>
                </c:pt>
                <c:pt idx="1166">
                  <c:v>15,319</c:v>
                </c:pt>
                <c:pt idx="1167">
                  <c:v>15,33233333</c:v>
                </c:pt>
                <c:pt idx="1168">
                  <c:v>15,34566667</c:v>
                </c:pt>
                <c:pt idx="1169">
                  <c:v>15,359</c:v>
                </c:pt>
                <c:pt idx="1170">
                  <c:v>15,37233333</c:v>
                </c:pt>
                <c:pt idx="1171">
                  <c:v>15,38566667</c:v>
                </c:pt>
                <c:pt idx="1172">
                  <c:v>15,399</c:v>
                </c:pt>
                <c:pt idx="1173">
                  <c:v>15,41233333</c:v>
                </c:pt>
                <c:pt idx="1174">
                  <c:v>15,42566667</c:v>
                </c:pt>
                <c:pt idx="1175">
                  <c:v>15,439</c:v>
                </c:pt>
                <c:pt idx="1176">
                  <c:v>15,45233333</c:v>
                </c:pt>
                <c:pt idx="1177">
                  <c:v>15,46566667</c:v>
                </c:pt>
                <c:pt idx="1178">
                  <c:v>15,479</c:v>
                </c:pt>
                <c:pt idx="1179">
                  <c:v>15,49233333</c:v>
                </c:pt>
                <c:pt idx="1180">
                  <c:v>15,50566667</c:v>
                </c:pt>
                <c:pt idx="1181">
                  <c:v>15,519</c:v>
                </c:pt>
                <c:pt idx="1182">
                  <c:v>15,53233333</c:v>
                </c:pt>
                <c:pt idx="1183">
                  <c:v>15,54566667</c:v>
                </c:pt>
                <c:pt idx="1184">
                  <c:v>15,559</c:v>
                </c:pt>
                <c:pt idx="1185">
                  <c:v>15,57233333</c:v>
                </c:pt>
                <c:pt idx="1186">
                  <c:v>15,58566667</c:v>
                </c:pt>
                <c:pt idx="1187">
                  <c:v>15,599</c:v>
                </c:pt>
                <c:pt idx="1188">
                  <c:v>15,61233333</c:v>
                </c:pt>
                <c:pt idx="1189">
                  <c:v>15,62566667</c:v>
                </c:pt>
                <c:pt idx="1190">
                  <c:v>15,639</c:v>
                </c:pt>
                <c:pt idx="1191">
                  <c:v>15,65233333</c:v>
                </c:pt>
                <c:pt idx="1192">
                  <c:v>15,66566667</c:v>
                </c:pt>
                <c:pt idx="1193">
                  <c:v>15,679</c:v>
                </c:pt>
                <c:pt idx="1194">
                  <c:v>15,69233333</c:v>
                </c:pt>
                <c:pt idx="1195">
                  <c:v>15,70566667</c:v>
                </c:pt>
                <c:pt idx="1196">
                  <c:v>15,719</c:v>
                </c:pt>
                <c:pt idx="1197">
                  <c:v>15,73233333</c:v>
                </c:pt>
                <c:pt idx="1198">
                  <c:v>15,74566667</c:v>
                </c:pt>
                <c:pt idx="1199">
                  <c:v>15,759</c:v>
                </c:pt>
                <c:pt idx="1200">
                  <c:v>15,77233333</c:v>
                </c:pt>
                <c:pt idx="1201">
                  <c:v>15,78566667</c:v>
                </c:pt>
                <c:pt idx="1202">
                  <c:v>15,799</c:v>
                </c:pt>
                <c:pt idx="1203">
                  <c:v>15,81233333</c:v>
                </c:pt>
                <c:pt idx="1204">
                  <c:v>15,82566667</c:v>
                </c:pt>
                <c:pt idx="1205">
                  <c:v>15,839</c:v>
                </c:pt>
                <c:pt idx="1206">
                  <c:v>15,85233333</c:v>
                </c:pt>
                <c:pt idx="1207">
                  <c:v>15,86566667</c:v>
                </c:pt>
                <c:pt idx="1208">
                  <c:v>15,879</c:v>
                </c:pt>
                <c:pt idx="1209">
                  <c:v>15,89233333</c:v>
                </c:pt>
                <c:pt idx="1210">
                  <c:v>15,90566667</c:v>
                </c:pt>
                <c:pt idx="1211">
                  <c:v>15,919</c:v>
                </c:pt>
                <c:pt idx="1212">
                  <c:v>15,93233333</c:v>
                </c:pt>
                <c:pt idx="1213">
                  <c:v>15,94566667</c:v>
                </c:pt>
                <c:pt idx="1214">
                  <c:v>15,959</c:v>
                </c:pt>
                <c:pt idx="1215">
                  <c:v>15,97233333</c:v>
                </c:pt>
                <c:pt idx="1216">
                  <c:v>15,98566667</c:v>
                </c:pt>
                <c:pt idx="1217">
                  <c:v>15,999</c:v>
                </c:pt>
                <c:pt idx="1218">
                  <c:v>16,01233333</c:v>
                </c:pt>
                <c:pt idx="1219">
                  <c:v>16,02566667</c:v>
                </c:pt>
                <c:pt idx="1220">
                  <c:v>16,039</c:v>
                </c:pt>
                <c:pt idx="1221">
                  <c:v>16,05233333</c:v>
                </c:pt>
                <c:pt idx="1222">
                  <c:v>16,06566667</c:v>
                </c:pt>
                <c:pt idx="1223">
                  <c:v>16,079</c:v>
                </c:pt>
                <c:pt idx="1224">
                  <c:v>16,09233333</c:v>
                </c:pt>
                <c:pt idx="1225">
                  <c:v>16,10566667</c:v>
                </c:pt>
                <c:pt idx="1226">
                  <c:v>16,119</c:v>
                </c:pt>
                <c:pt idx="1227">
                  <c:v>16,13233333</c:v>
                </c:pt>
                <c:pt idx="1228">
                  <c:v>16,14566667</c:v>
                </c:pt>
                <c:pt idx="1229">
                  <c:v>16,159</c:v>
                </c:pt>
                <c:pt idx="1230">
                  <c:v>16,17233333</c:v>
                </c:pt>
                <c:pt idx="1231">
                  <c:v>16,18566667</c:v>
                </c:pt>
                <c:pt idx="1232">
                  <c:v>16,199</c:v>
                </c:pt>
                <c:pt idx="1233">
                  <c:v>16,21233333</c:v>
                </c:pt>
                <c:pt idx="1234">
                  <c:v>16,22566667</c:v>
                </c:pt>
                <c:pt idx="1235">
                  <c:v>16,239</c:v>
                </c:pt>
                <c:pt idx="1236">
                  <c:v>16,25233333</c:v>
                </c:pt>
                <c:pt idx="1237">
                  <c:v>16,26566667</c:v>
                </c:pt>
                <c:pt idx="1238">
                  <c:v>16,279</c:v>
                </c:pt>
                <c:pt idx="1239">
                  <c:v>16,29233333</c:v>
                </c:pt>
                <c:pt idx="1240">
                  <c:v>16,30566667</c:v>
                </c:pt>
                <c:pt idx="1241">
                  <c:v>16,319</c:v>
                </c:pt>
                <c:pt idx="1242">
                  <c:v>16,33233333</c:v>
                </c:pt>
                <c:pt idx="1243">
                  <c:v>16,34566667</c:v>
                </c:pt>
                <c:pt idx="1244">
                  <c:v>16,359</c:v>
                </c:pt>
                <c:pt idx="1245">
                  <c:v>16,37233333</c:v>
                </c:pt>
                <c:pt idx="1246">
                  <c:v>16,38566667</c:v>
                </c:pt>
                <c:pt idx="1247">
                  <c:v>16,399</c:v>
                </c:pt>
                <c:pt idx="1248">
                  <c:v>16,41233333</c:v>
                </c:pt>
                <c:pt idx="1249">
                  <c:v>16,42566667</c:v>
                </c:pt>
                <c:pt idx="1250">
                  <c:v>16,439</c:v>
                </c:pt>
                <c:pt idx="1251">
                  <c:v>16,45233333</c:v>
                </c:pt>
                <c:pt idx="1252">
                  <c:v>16,46566667</c:v>
                </c:pt>
                <c:pt idx="1253">
                  <c:v>16,479</c:v>
                </c:pt>
                <c:pt idx="1254">
                  <c:v>16,49233333</c:v>
                </c:pt>
                <c:pt idx="1255">
                  <c:v>16,50566667</c:v>
                </c:pt>
                <c:pt idx="1256">
                  <c:v>16,519</c:v>
                </c:pt>
                <c:pt idx="1257">
                  <c:v>16,53233333</c:v>
                </c:pt>
                <c:pt idx="1258">
                  <c:v>16,54566667</c:v>
                </c:pt>
                <c:pt idx="1259">
                  <c:v>16,559</c:v>
                </c:pt>
                <c:pt idx="1260">
                  <c:v>16,57233333</c:v>
                </c:pt>
                <c:pt idx="1261">
                  <c:v>16,58566667</c:v>
                </c:pt>
                <c:pt idx="1262">
                  <c:v>16,599</c:v>
                </c:pt>
                <c:pt idx="1263">
                  <c:v>16,61233333</c:v>
                </c:pt>
                <c:pt idx="1264">
                  <c:v>16,62566667</c:v>
                </c:pt>
                <c:pt idx="1265">
                  <c:v>16,639</c:v>
                </c:pt>
                <c:pt idx="1266">
                  <c:v>16,65233333</c:v>
                </c:pt>
                <c:pt idx="1267">
                  <c:v>16,66566667</c:v>
                </c:pt>
                <c:pt idx="1268">
                  <c:v>16,679</c:v>
                </c:pt>
                <c:pt idx="1269">
                  <c:v>16,69233333</c:v>
                </c:pt>
                <c:pt idx="1270">
                  <c:v>16,70566667</c:v>
                </c:pt>
                <c:pt idx="1271">
                  <c:v>16,719</c:v>
                </c:pt>
                <c:pt idx="1272">
                  <c:v>16,73233333</c:v>
                </c:pt>
                <c:pt idx="1273">
                  <c:v>16,74566667</c:v>
                </c:pt>
                <c:pt idx="1274">
                  <c:v>16,759</c:v>
                </c:pt>
                <c:pt idx="1275">
                  <c:v>16,77233333</c:v>
                </c:pt>
                <c:pt idx="1276">
                  <c:v>16,78566667</c:v>
                </c:pt>
                <c:pt idx="1277">
                  <c:v>16,799</c:v>
                </c:pt>
                <c:pt idx="1278">
                  <c:v>16,81233333</c:v>
                </c:pt>
                <c:pt idx="1279">
                  <c:v>16,82566667</c:v>
                </c:pt>
                <c:pt idx="1280">
                  <c:v>16,839</c:v>
                </c:pt>
                <c:pt idx="1281">
                  <c:v>16,85233333</c:v>
                </c:pt>
                <c:pt idx="1282">
                  <c:v>16,86566667</c:v>
                </c:pt>
                <c:pt idx="1283">
                  <c:v>16,879</c:v>
                </c:pt>
                <c:pt idx="1284">
                  <c:v>16,89233333</c:v>
                </c:pt>
                <c:pt idx="1285">
                  <c:v>16,90566667</c:v>
                </c:pt>
                <c:pt idx="1286">
                  <c:v>16,919</c:v>
                </c:pt>
                <c:pt idx="1287">
                  <c:v>16,93233333</c:v>
                </c:pt>
                <c:pt idx="1288">
                  <c:v>16,94566667</c:v>
                </c:pt>
                <c:pt idx="1289">
                  <c:v>16,959</c:v>
                </c:pt>
                <c:pt idx="1290">
                  <c:v>16,97233333</c:v>
                </c:pt>
                <c:pt idx="1291">
                  <c:v>16,98566667</c:v>
                </c:pt>
                <c:pt idx="1292">
                  <c:v>16,999</c:v>
                </c:pt>
                <c:pt idx="1293">
                  <c:v>17,01233333</c:v>
                </c:pt>
                <c:pt idx="1294">
                  <c:v>17,02566667</c:v>
                </c:pt>
                <c:pt idx="1295">
                  <c:v>17,039</c:v>
                </c:pt>
                <c:pt idx="1296">
                  <c:v>17,05233333</c:v>
                </c:pt>
                <c:pt idx="1297">
                  <c:v>17,06566667</c:v>
                </c:pt>
                <c:pt idx="1298">
                  <c:v>17,079</c:v>
                </c:pt>
                <c:pt idx="1299">
                  <c:v>17,09233333</c:v>
                </c:pt>
                <c:pt idx="1300">
                  <c:v>17,10566667</c:v>
                </c:pt>
                <c:pt idx="1301">
                  <c:v>17,119</c:v>
                </c:pt>
                <c:pt idx="1302">
                  <c:v>17,13233333</c:v>
                </c:pt>
                <c:pt idx="1303">
                  <c:v>17,14566667</c:v>
                </c:pt>
                <c:pt idx="1304">
                  <c:v>17,159</c:v>
                </c:pt>
                <c:pt idx="1305">
                  <c:v>17,17233333</c:v>
                </c:pt>
                <c:pt idx="1306">
                  <c:v>17,18566667</c:v>
                </c:pt>
                <c:pt idx="1307">
                  <c:v>17,199</c:v>
                </c:pt>
                <c:pt idx="1308">
                  <c:v>17,21233333</c:v>
                </c:pt>
                <c:pt idx="1309">
                  <c:v>17,22566667</c:v>
                </c:pt>
                <c:pt idx="1310">
                  <c:v>17,239</c:v>
                </c:pt>
                <c:pt idx="1311">
                  <c:v>17,25233333</c:v>
                </c:pt>
                <c:pt idx="1312">
                  <c:v>17,26566667</c:v>
                </c:pt>
                <c:pt idx="1313">
                  <c:v>17,279</c:v>
                </c:pt>
                <c:pt idx="1314">
                  <c:v>17,29233333</c:v>
                </c:pt>
                <c:pt idx="1315">
                  <c:v>17,30566667</c:v>
                </c:pt>
                <c:pt idx="1316">
                  <c:v>17,319</c:v>
                </c:pt>
                <c:pt idx="1317">
                  <c:v>17,33233333</c:v>
                </c:pt>
                <c:pt idx="1318">
                  <c:v>17,34566667</c:v>
                </c:pt>
                <c:pt idx="1319">
                  <c:v>17,359</c:v>
                </c:pt>
                <c:pt idx="1320">
                  <c:v>17,37233333</c:v>
                </c:pt>
                <c:pt idx="1321">
                  <c:v>17,38566667</c:v>
                </c:pt>
                <c:pt idx="1322">
                  <c:v>17,399</c:v>
                </c:pt>
                <c:pt idx="1323">
                  <c:v>17,41233333</c:v>
                </c:pt>
                <c:pt idx="1324">
                  <c:v>17,42566667</c:v>
                </c:pt>
                <c:pt idx="1325">
                  <c:v>17,439</c:v>
                </c:pt>
                <c:pt idx="1326">
                  <c:v>17,45233333</c:v>
                </c:pt>
                <c:pt idx="1327">
                  <c:v>17,46566667</c:v>
                </c:pt>
                <c:pt idx="1328">
                  <c:v>17,479</c:v>
                </c:pt>
                <c:pt idx="1329">
                  <c:v>17,49233333</c:v>
                </c:pt>
                <c:pt idx="1330">
                  <c:v>17,50566667</c:v>
                </c:pt>
                <c:pt idx="1331">
                  <c:v>17,519</c:v>
                </c:pt>
                <c:pt idx="1332">
                  <c:v>17,53233333</c:v>
                </c:pt>
                <c:pt idx="1333">
                  <c:v>17,54566667</c:v>
                </c:pt>
                <c:pt idx="1334">
                  <c:v>17,559</c:v>
                </c:pt>
                <c:pt idx="1335">
                  <c:v>17,57233333</c:v>
                </c:pt>
                <c:pt idx="1336">
                  <c:v>17,58566667</c:v>
                </c:pt>
                <c:pt idx="1337">
                  <c:v>17,599</c:v>
                </c:pt>
                <c:pt idx="1338">
                  <c:v>17,61233333</c:v>
                </c:pt>
                <c:pt idx="1339">
                  <c:v>17,62566667</c:v>
                </c:pt>
                <c:pt idx="1340">
                  <c:v>17,639</c:v>
                </c:pt>
                <c:pt idx="1341">
                  <c:v>17,65233333</c:v>
                </c:pt>
                <c:pt idx="1342">
                  <c:v>17,66566667</c:v>
                </c:pt>
                <c:pt idx="1343">
                  <c:v>17,679</c:v>
                </c:pt>
                <c:pt idx="1344">
                  <c:v>17,69233333</c:v>
                </c:pt>
                <c:pt idx="1345">
                  <c:v>17,70566667</c:v>
                </c:pt>
                <c:pt idx="1346">
                  <c:v>17,719</c:v>
                </c:pt>
                <c:pt idx="1347">
                  <c:v>17,73233333</c:v>
                </c:pt>
                <c:pt idx="1348">
                  <c:v>17,74566667</c:v>
                </c:pt>
                <c:pt idx="1349">
                  <c:v>17,759</c:v>
                </c:pt>
                <c:pt idx="1350">
                  <c:v>17,77233333</c:v>
                </c:pt>
                <c:pt idx="1351">
                  <c:v>17,78566667</c:v>
                </c:pt>
                <c:pt idx="1352">
                  <c:v>17,799</c:v>
                </c:pt>
                <c:pt idx="1353">
                  <c:v>17,81233333</c:v>
                </c:pt>
                <c:pt idx="1354">
                  <c:v>17,82566667</c:v>
                </c:pt>
                <c:pt idx="1355">
                  <c:v>17,839</c:v>
                </c:pt>
                <c:pt idx="1356">
                  <c:v>17,85233333</c:v>
                </c:pt>
                <c:pt idx="1357">
                  <c:v>17,86566667</c:v>
                </c:pt>
                <c:pt idx="1358">
                  <c:v>17,879</c:v>
                </c:pt>
                <c:pt idx="1359">
                  <c:v>17,89233333</c:v>
                </c:pt>
                <c:pt idx="1360">
                  <c:v>17,90566667</c:v>
                </c:pt>
                <c:pt idx="1361">
                  <c:v>17,919</c:v>
                </c:pt>
                <c:pt idx="1362">
                  <c:v>17,93233333</c:v>
                </c:pt>
                <c:pt idx="1363">
                  <c:v>17,94566667</c:v>
                </c:pt>
                <c:pt idx="1364">
                  <c:v>17,959</c:v>
                </c:pt>
                <c:pt idx="1365">
                  <c:v>17,97233333</c:v>
                </c:pt>
                <c:pt idx="1366">
                  <c:v>17,98566667</c:v>
                </c:pt>
                <c:pt idx="1367">
                  <c:v>17,999</c:v>
                </c:pt>
                <c:pt idx="1368">
                  <c:v>18,01233333</c:v>
                </c:pt>
                <c:pt idx="1369">
                  <c:v>18,02566667</c:v>
                </c:pt>
                <c:pt idx="1370">
                  <c:v>18,039</c:v>
                </c:pt>
                <c:pt idx="1371">
                  <c:v>18,05233333</c:v>
                </c:pt>
                <c:pt idx="1372">
                  <c:v>18,06566667</c:v>
                </c:pt>
                <c:pt idx="1373">
                  <c:v>18,079</c:v>
                </c:pt>
                <c:pt idx="1374">
                  <c:v>18,09233333</c:v>
                </c:pt>
                <c:pt idx="1375">
                  <c:v>18,10566667</c:v>
                </c:pt>
                <c:pt idx="1376">
                  <c:v>18,119</c:v>
                </c:pt>
                <c:pt idx="1377">
                  <c:v>18,13233333</c:v>
                </c:pt>
                <c:pt idx="1378">
                  <c:v>18,14566667</c:v>
                </c:pt>
                <c:pt idx="1379">
                  <c:v>18,159</c:v>
                </c:pt>
                <c:pt idx="1380">
                  <c:v>18,17233333</c:v>
                </c:pt>
                <c:pt idx="1381">
                  <c:v>18,18566667</c:v>
                </c:pt>
                <c:pt idx="1382">
                  <c:v>18,199</c:v>
                </c:pt>
                <c:pt idx="1383">
                  <c:v>18,21233333</c:v>
                </c:pt>
                <c:pt idx="1384">
                  <c:v>18,22566667</c:v>
                </c:pt>
                <c:pt idx="1385">
                  <c:v>18,239</c:v>
                </c:pt>
                <c:pt idx="1386">
                  <c:v>18,25233333</c:v>
                </c:pt>
                <c:pt idx="1387">
                  <c:v>18,26566667</c:v>
                </c:pt>
                <c:pt idx="1388">
                  <c:v>18,279</c:v>
                </c:pt>
                <c:pt idx="1389">
                  <c:v>18,29233333</c:v>
                </c:pt>
                <c:pt idx="1390">
                  <c:v>18,30566667</c:v>
                </c:pt>
                <c:pt idx="1391">
                  <c:v>18,319</c:v>
                </c:pt>
                <c:pt idx="1392">
                  <c:v>18,33233333</c:v>
                </c:pt>
                <c:pt idx="1393">
                  <c:v>18,34566667</c:v>
                </c:pt>
                <c:pt idx="1394">
                  <c:v>18,359</c:v>
                </c:pt>
                <c:pt idx="1395">
                  <c:v>18,37233333</c:v>
                </c:pt>
                <c:pt idx="1396">
                  <c:v>18,38566667</c:v>
                </c:pt>
                <c:pt idx="1397">
                  <c:v>18,399</c:v>
                </c:pt>
                <c:pt idx="1398">
                  <c:v>18,41233333</c:v>
                </c:pt>
                <c:pt idx="1399">
                  <c:v>18,42566667</c:v>
                </c:pt>
                <c:pt idx="1400">
                  <c:v>18,439</c:v>
                </c:pt>
                <c:pt idx="1401">
                  <c:v>18,45233333</c:v>
                </c:pt>
                <c:pt idx="1402">
                  <c:v>18,46566667</c:v>
                </c:pt>
                <c:pt idx="1403">
                  <c:v>18,479</c:v>
                </c:pt>
                <c:pt idx="1404">
                  <c:v>18,49233333</c:v>
                </c:pt>
                <c:pt idx="1405">
                  <c:v>18,50566667</c:v>
                </c:pt>
                <c:pt idx="1406">
                  <c:v>18,519</c:v>
                </c:pt>
                <c:pt idx="1407">
                  <c:v>18,53233333</c:v>
                </c:pt>
                <c:pt idx="1408">
                  <c:v>18,54566667</c:v>
                </c:pt>
                <c:pt idx="1409">
                  <c:v>18,559</c:v>
                </c:pt>
                <c:pt idx="1410">
                  <c:v>18,57233333</c:v>
                </c:pt>
                <c:pt idx="1411">
                  <c:v>18,58566667</c:v>
                </c:pt>
                <c:pt idx="1412">
                  <c:v>18,599</c:v>
                </c:pt>
                <c:pt idx="1413">
                  <c:v>18,61233333</c:v>
                </c:pt>
                <c:pt idx="1414">
                  <c:v>18,62566667</c:v>
                </c:pt>
                <c:pt idx="1415">
                  <c:v>18,639</c:v>
                </c:pt>
                <c:pt idx="1416">
                  <c:v>18,65233333</c:v>
                </c:pt>
                <c:pt idx="1417">
                  <c:v>18,66566667</c:v>
                </c:pt>
                <c:pt idx="1418">
                  <c:v>18,679</c:v>
                </c:pt>
                <c:pt idx="1419">
                  <c:v>18,69233333</c:v>
                </c:pt>
                <c:pt idx="1420">
                  <c:v>18,70566667</c:v>
                </c:pt>
                <c:pt idx="1421">
                  <c:v>18,719</c:v>
                </c:pt>
                <c:pt idx="1422">
                  <c:v>18,73233333</c:v>
                </c:pt>
                <c:pt idx="1423">
                  <c:v>18,74566667</c:v>
                </c:pt>
                <c:pt idx="1424">
                  <c:v>18,759</c:v>
                </c:pt>
                <c:pt idx="1425">
                  <c:v>18,77233333</c:v>
                </c:pt>
                <c:pt idx="1426">
                  <c:v>18,78566667</c:v>
                </c:pt>
                <c:pt idx="1427">
                  <c:v>18,799</c:v>
                </c:pt>
                <c:pt idx="1428">
                  <c:v>18,81233333</c:v>
                </c:pt>
                <c:pt idx="1429">
                  <c:v>18,82566667</c:v>
                </c:pt>
                <c:pt idx="1430">
                  <c:v>18,839</c:v>
                </c:pt>
                <c:pt idx="1431">
                  <c:v>18,85233333</c:v>
                </c:pt>
                <c:pt idx="1432">
                  <c:v>18,86566667</c:v>
                </c:pt>
                <c:pt idx="1433">
                  <c:v>18,879</c:v>
                </c:pt>
                <c:pt idx="1434">
                  <c:v>18,89233333</c:v>
                </c:pt>
                <c:pt idx="1435">
                  <c:v>18,90566667</c:v>
                </c:pt>
                <c:pt idx="1436">
                  <c:v>18,919</c:v>
                </c:pt>
                <c:pt idx="1437">
                  <c:v>18,93233333</c:v>
                </c:pt>
                <c:pt idx="1438">
                  <c:v>18,94566667</c:v>
                </c:pt>
                <c:pt idx="1439">
                  <c:v>18,959</c:v>
                </c:pt>
                <c:pt idx="1440">
                  <c:v>18,97233333</c:v>
                </c:pt>
                <c:pt idx="1441">
                  <c:v>18,98566667</c:v>
                </c:pt>
                <c:pt idx="1442">
                  <c:v>18,999</c:v>
                </c:pt>
                <c:pt idx="1443">
                  <c:v>19,01233333</c:v>
                </c:pt>
                <c:pt idx="1444">
                  <c:v>19,02566667</c:v>
                </c:pt>
                <c:pt idx="1445">
                  <c:v>19,039</c:v>
                </c:pt>
                <c:pt idx="1446">
                  <c:v>19,05233333</c:v>
                </c:pt>
                <c:pt idx="1447">
                  <c:v>19,06566667</c:v>
                </c:pt>
                <c:pt idx="1448">
                  <c:v>19,079</c:v>
                </c:pt>
                <c:pt idx="1449">
                  <c:v>19,09233333</c:v>
                </c:pt>
                <c:pt idx="1450">
                  <c:v>19,10566667</c:v>
                </c:pt>
                <c:pt idx="1451">
                  <c:v>19,119</c:v>
                </c:pt>
                <c:pt idx="1452">
                  <c:v>19,13233333</c:v>
                </c:pt>
                <c:pt idx="1453">
                  <c:v>19,14566667</c:v>
                </c:pt>
                <c:pt idx="1454">
                  <c:v>19,159</c:v>
                </c:pt>
                <c:pt idx="1455">
                  <c:v>19,17233333</c:v>
                </c:pt>
                <c:pt idx="1456">
                  <c:v>19,18566667</c:v>
                </c:pt>
                <c:pt idx="1457">
                  <c:v>19,199</c:v>
                </c:pt>
                <c:pt idx="1458">
                  <c:v>19,21233333</c:v>
                </c:pt>
                <c:pt idx="1459">
                  <c:v>19,22566667</c:v>
                </c:pt>
                <c:pt idx="1460">
                  <c:v>19,239</c:v>
                </c:pt>
                <c:pt idx="1461">
                  <c:v>19,25233333</c:v>
                </c:pt>
                <c:pt idx="1462">
                  <c:v>19,26566667</c:v>
                </c:pt>
                <c:pt idx="1463">
                  <c:v>19,279</c:v>
                </c:pt>
                <c:pt idx="1464">
                  <c:v>19,29233333</c:v>
                </c:pt>
                <c:pt idx="1465">
                  <c:v>19,30566667</c:v>
                </c:pt>
                <c:pt idx="1466">
                  <c:v>19,319</c:v>
                </c:pt>
                <c:pt idx="1467">
                  <c:v>19,33233333</c:v>
                </c:pt>
                <c:pt idx="1468">
                  <c:v>19,34566667</c:v>
                </c:pt>
                <c:pt idx="1469">
                  <c:v>19,359</c:v>
                </c:pt>
                <c:pt idx="1470">
                  <c:v>19,37233333</c:v>
                </c:pt>
                <c:pt idx="1471">
                  <c:v>19,38566667</c:v>
                </c:pt>
                <c:pt idx="1472">
                  <c:v>19,399</c:v>
                </c:pt>
                <c:pt idx="1473">
                  <c:v>19,41233333</c:v>
                </c:pt>
                <c:pt idx="1474">
                  <c:v>19,42566667</c:v>
                </c:pt>
                <c:pt idx="1475">
                  <c:v>19,439</c:v>
                </c:pt>
                <c:pt idx="1476">
                  <c:v>19,45233333</c:v>
                </c:pt>
                <c:pt idx="1477">
                  <c:v>19,46566667</c:v>
                </c:pt>
                <c:pt idx="1478">
                  <c:v>19,479</c:v>
                </c:pt>
                <c:pt idx="1479">
                  <c:v>19,49233333</c:v>
                </c:pt>
                <c:pt idx="1480">
                  <c:v>19,50566667</c:v>
                </c:pt>
                <c:pt idx="1481">
                  <c:v>19,519</c:v>
                </c:pt>
                <c:pt idx="1482">
                  <c:v>19,53233333</c:v>
                </c:pt>
                <c:pt idx="1483">
                  <c:v>19,54566667</c:v>
                </c:pt>
                <c:pt idx="1484">
                  <c:v>19,559</c:v>
                </c:pt>
                <c:pt idx="1485">
                  <c:v>19,57233333</c:v>
                </c:pt>
                <c:pt idx="1486">
                  <c:v>19,58566667</c:v>
                </c:pt>
                <c:pt idx="1487">
                  <c:v>19,599</c:v>
                </c:pt>
                <c:pt idx="1488">
                  <c:v>19,61233333</c:v>
                </c:pt>
                <c:pt idx="1489">
                  <c:v>19,62566667</c:v>
                </c:pt>
                <c:pt idx="1490">
                  <c:v>19,639</c:v>
                </c:pt>
                <c:pt idx="1491">
                  <c:v>19,65233333</c:v>
                </c:pt>
                <c:pt idx="1492">
                  <c:v>19,66566667</c:v>
                </c:pt>
                <c:pt idx="1493">
                  <c:v>19,679</c:v>
                </c:pt>
                <c:pt idx="1494">
                  <c:v>19,69233333</c:v>
                </c:pt>
                <c:pt idx="1495">
                  <c:v>19,70566667</c:v>
                </c:pt>
                <c:pt idx="1496">
                  <c:v>19,719</c:v>
                </c:pt>
                <c:pt idx="1497">
                  <c:v>19,73233333</c:v>
                </c:pt>
                <c:pt idx="1498">
                  <c:v>19,74566667</c:v>
                </c:pt>
                <c:pt idx="1499">
                  <c:v>19,759</c:v>
                </c:pt>
                <c:pt idx="1500">
                  <c:v>19,77233333</c:v>
                </c:pt>
                <c:pt idx="1501">
                  <c:v>19,78566667</c:v>
                </c:pt>
                <c:pt idx="1502">
                  <c:v>19,799</c:v>
                </c:pt>
                <c:pt idx="1503">
                  <c:v>19,81233333</c:v>
                </c:pt>
                <c:pt idx="1504">
                  <c:v>19,82566667</c:v>
                </c:pt>
                <c:pt idx="1505">
                  <c:v>19,839</c:v>
                </c:pt>
                <c:pt idx="1506">
                  <c:v>19,85233333</c:v>
                </c:pt>
                <c:pt idx="1507">
                  <c:v>19,86566667</c:v>
                </c:pt>
                <c:pt idx="1508">
                  <c:v>19,879</c:v>
                </c:pt>
                <c:pt idx="1509">
                  <c:v>19,89233333</c:v>
                </c:pt>
                <c:pt idx="1510">
                  <c:v>19,90566667</c:v>
                </c:pt>
                <c:pt idx="1511">
                  <c:v>19,919</c:v>
                </c:pt>
                <c:pt idx="1512">
                  <c:v>19,93233333</c:v>
                </c:pt>
                <c:pt idx="1513">
                  <c:v>19,94566667</c:v>
                </c:pt>
                <c:pt idx="1514">
                  <c:v>19,959</c:v>
                </c:pt>
                <c:pt idx="1515">
                  <c:v>19,97233333</c:v>
                </c:pt>
                <c:pt idx="1516">
                  <c:v>19,98566667</c:v>
                </c:pt>
                <c:pt idx="1517">
                  <c:v>19,999</c:v>
                </c:pt>
                <c:pt idx="1518">
                  <c:v>20,01233333</c:v>
                </c:pt>
                <c:pt idx="1519">
                  <c:v>20,02566667</c:v>
                </c:pt>
                <c:pt idx="1520">
                  <c:v>20,039</c:v>
                </c:pt>
                <c:pt idx="1521">
                  <c:v>20,05233333</c:v>
                </c:pt>
                <c:pt idx="1522">
                  <c:v>20,06566667</c:v>
                </c:pt>
                <c:pt idx="1523">
                  <c:v>20,079</c:v>
                </c:pt>
                <c:pt idx="1524">
                  <c:v>20,09233333</c:v>
                </c:pt>
                <c:pt idx="1525">
                  <c:v>20,10566667</c:v>
                </c:pt>
                <c:pt idx="1526">
                  <c:v>20,119</c:v>
                </c:pt>
                <c:pt idx="1527">
                  <c:v>20,13233333</c:v>
                </c:pt>
                <c:pt idx="1528">
                  <c:v>20,14566667</c:v>
                </c:pt>
                <c:pt idx="1529">
                  <c:v>20,159</c:v>
                </c:pt>
                <c:pt idx="1530">
                  <c:v>20,17233333</c:v>
                </c:pt>
                <c:pt idx="1531">
                  <c:v>20,18566667</c:v>
                </c:pt>
                <c:pt idx="1532">
                  <c:v>20,199</c:v>
                </c:pt>
                <c:pt idx="1533">
                  <c:v>20,21233333</c:v>
                </c:pt>
                <c:pt idx="1534">
                  <c:v>20,22566667</c:v>
                </c:pt>
                <c:pt idx="1535">
                  <c:v>20,239</c:v>
                </c:pt>
                <c:pt idx="1536">
                  <c:v>20,25233333</c:v>
                </c:pt>
                <c:pt idx="1537">
                  <c:v>20,26566667</c:v>
                </c:pt>
                <c:pt idx="1538">
                  <c:v>20,279</c:v>
                </c:pt>
                <c:pt idx="1539">
                  <c:v>20,29233333</c:v>
                </c:pt>
                <c:pt idx="1540">
                  <c:v>20,30566667</c:v>
                </c:pt>
                <c:pt idx="1541">
                  <c:v>20,319</c:v>
                </c:pt>
                <c:pt idx="1542">
                  <c:v>20,33233333</c:v>
                </c:pt>
                <c:pt idx="1543">
                  <c:v>20,34566667</c:v>
                </c:pt>
                <c:pt idx="1544">
                  <c:v>20,359</c:v>
                </c:pt>
                <c:pt idx="1545">
                  <c:v>20,37233333</c:v>
                </c:pt>
                <c:pt idx="1546">
                  <c:v>20,38566667</c:v>
                </c:pt>
                <c:pt idx="1547">
                  <c:v>20,399</c:v>
                </c:pt>
                <c:pt idx="1548">
                  <c:v>20,41233333</c:v>
                </c:pt>
                <c:pt idx="1549">
                  <c:v>20,42566667</c:v>
                </c:pt>
                <c:pt idx="1550">
                  <c:v>20,439</c:v>
                </c:pt>
                <c:pt idx="1551">
                  <c:v>20,45233333</c:v>
                </c:pt>
                <c:pt idx="1552">
                  <c:v>20,46566667</c:v>
                </c:pt>
                <c:pt idx="1553">
                  <c:v>20,479</c:v>
                </c:pt>
                <c:pt idx="1554">
                  <c:v>20,49233333</c:v>
                </c:pt>
                <c:pt idx="1555">
                  <c:v>20,50566667</c:v>
                </c:pt>
                <c:pt idx="1556">
                  <c:v>20,519</c:v>
                </c:pt>
                <c:pt idx="1557">
                  <c:v>20,53233333</c:v>
                </c:pt>
                <c:pt idx="1558">
                  <c:v>20,54566667</c:v>
                </c:pt>
                <c:pt idx="1559">
                  <c:v>20,559</c:v>
                </c:pt>
                <c:pt idx="1560">
                  <c:v>20,57233333</c:v>
                </c:pt>
                <c:pt idx="1561">
                  <c:v>20,58566667</c:v>
                </c:pt>
                <c:pt idx="1562">
                  <c:v>20,599</c:v>
                </c:pt>
                <c:pt idx="1563">
                  <c:v>20,61233333</c:v>
                </c:pt>
                <c:pt idx="1564">
                  <c:v>20,62566667</c:v>
                </c:pt>
                <c:pt idx="1565">
                  <c:v>20,639</c:v>
                </c:pt>
                <c:pt idx="1566">
                  <c:v>20,65233333</c:v>
                </c:pt>
                <c:pt idx="1567">
                  <c:v>20,66566667</c:v>
                </c:pt>
                <c:pt idx="1568">
                  <c:v>20,679</c:v>
                </c:pt>
                <c:pt idx="1569">
                  <c:v>20,69233333</c:v>
                </c:pt>
                <c:pt idx="1570">
                  <c:v>20,70566667</c:v>
                </c:pt>
                <c:pt idx="1571">
                  <c:v>20,719</c:v>
                </c:pt>
                <c:pt idx="1572">
                  <c:v>20,73233333</c:v>
                </c:pt>
                <c:pt idx="1573">
                  <c:v>20,74566667</c:v>
                </c:pt>
                <c:pt idx="1574">
                  <c:v>20,759</c:v>
                </c:pt>
                <c:pt idx="1575">
                  <c:v>20,77233333</c:v>
                </c:pt>
                <c:pt idx="1576">
                  <c:v>20,78566667</c:v>
                </c:pt>
                <c:pt idx="1577">
                  <c:v>20,799</c:v>
                </c:pt>
                <c:pt idx="1578">
                  <c:v>20,81233333</c:v>
                </c:pt>
                <c:pt idx="1579">
                  <c:v>20,82566667</c:v>
                </c:pt>
                <c:pt idx="1580">
                  <c:v>20,839</c:v>
                </c:pt>
                <c:pt idx="1581">
                  <c:v>20,85233333</c:v>
                </c:pt>
                <c:pt idx="1582">
                  <c:v>20,86566667</c:v>
                </c:pt>
                <c:pt idx="1583">
                  <c:v>20,879</c:v>
                </c:pt>
                <c:pt idx="1584">
                  <c:v>20,89233333</c:v>
                </c:pt>
                <c:pt idx="1585">
                  <c:v>20,90566667</c:v>
                </c:pt>
                <c:pt idx="1586">
                  <c:v>20,919</c:v>
                </c:pt>
                <c:pt idx="1587">
                  <c:v>20,93233333</c:v>
                </c:pt>
                <c:pt idx="1588">
                  <c:v>20,94566667</c:v>
                </c:pt>
                <c:pt idx="1589">
                  <c:v>20,959</c:v>
                </c:pt>
                <c:pt idx="1590">
                  <c:v>20,97233333</c:v>
                </c:pt>
                <c:pt idx="1591">
                  <c:v>20,98566667</c:v>
                </c:pt>
                <c:pt idx="1592">
                  <c:v>20,999</c:v>
                </c:pt>
                <c:pt idx="1593">
                  <c:v>21,01233333</c:v>
                </c:pt>
                <c:pt idx="1594">
                  <c:v>21,02566667</c:v>
                </c:pt>
                <c:pt idx="1595">
                  <c:v>21,039</c:v>
                </c:pt>
                <c:pt idx="1596">
                  <c:v>21,05233333</c:v>
                </c:pt>
                <c:pt idx="1597">
                  <c:v>21,06566667</c:v>
                </c:pt>
                <c:pt idx="1598">
                  <c:v>21,079</c:v>
                </c:pt>
                <c:pt idx="1599">
                  <c:v>21,09233333</c:v>
                </c:pt>
                <c:pt idx="1600">
                  <c:v>21,10566667</c:v>
                </c:pt>
                <c:pt idx="1601">
                  <c:v>21,119</c:v>
                </c:pt>
                <c:pt idx="1602">
                  <c:v>21,13233333</c:v>
                </c:pt>
                <c:pt idx="1603">
                  <c:v>21,14566667</c:v>
                </c:pt>
                <c:pt idx="1604">
                  <c:v>21,159</c:v>
                </c:pt>
                <c:pt idx="1605">
                  <c:v>21,17233333</c:v>
                </c:pt>
                <c:pt idx="1606">
                  <c:v>21,18566667</c:v>
                </c:pt>
                <c:pt idx="1607">
                  <c:v>21,199</c:v>
                </c:pt>
                <c:pt idx="1608">
                  <c:v>21,21233333</c:v>
                </c:pt>
                <c:pt idx="1609">
                  <c:v>21,22566667</c:v>
                </c:pt>
                <c:pt idx="1610">
                  <c:v>21,239</c:v>
                </c:pt>
                <c:pt idx="1611">
                  <c:v>21,25233333</c:v>
                </c:pt>
                <c:pt idx="1612">
                  <c:v>21,26566667</c:v>
                </c:pt>
                <c:pt idx="1613">
                  <c:v>21,279</c:v>
                </c:pt>
                <c:pt idx="1614">
                  <c:v>21,29233333</c:v>
                </c:pt>
                <c:pt idx="1615">
                  <c:v>21,30566667</c:v>
                </c:pt>
                <c:pt idx="1616">
                  <c:v>21,319</c:v>
                </c:pt>
                <c:pt idx="1617">
                  <c:v>21,33233333</c:v>
                </c:pt>
                <c:pt idx="1618">
                  <c:v>21,34566667</c:v>
                </c:pt>
                <c:pt idx="1619">
                  <c:v>21,359</c:v>
                </c:pt>
                <c:pt idx="1620">
                  <c:v>21,37233333</c:v>
                </c:pt>
                <c:pt idx="1621">
                  <c:v>21,38566667</c:v>
                </c:pt>
                <c:pt idx="1622">
                  <c:v>21,399</c:v>
                </c:pt>
                <c:pt idx="1623">
                  <c:v>21,41233333</c:v>
                </c:pt>
                <c:pt idx="1624">
                  <c:v>21,42566667</c:v>
                </c:pt>
                <c:pt idx="1625">
                  <c:v>21,439</c:v>
                </c:pt>
                <c:pt idx="1626">
                  <c:v>21,45233333</c:v>
                </c:pt>
                <c:pt idx="1627">
                  <c:v>21,46566667</c:v>
                </c:pt>
                <c:pt idx="1628">
                  <c:v>21,479</c:v>
                </c:pt>
                <c:pt idx="1629">
                  <c:v>21,49233333</c:v>
                </c:pt>
                <c:pt idx="1630">
                  <c:v>21,50566667</c:v>
                </c:pt>
                <c:pt idx="1631">
                  <c:v>21,519</c:v>
                </c:pt>
                <c:pt idx="1632">
                  <c:v>21,53233333</c:v>
                </c:pt>
                <c:pt idx="1633">
                  <c:v>21,54566667</c:v>
                </c:pt>
                <c:pt idx="1634">
                  <c:v>21,559</c:v>
                </c:pt>
                <c:pt idx="1635">
                  <c:v>21,57233333</c:v>
                </c:pt>
                <c:pt idx="1636">
                  <c:v>21,58566667</c:v>
                </c:pt>
                <c:pt idx="1637">
                  <c:v>21,599</c:v>
                </c:pt>
                <c:pt idx="1638">
                  <c:v>21,61233333</c:v>
                </c:pt>
                <c:pt idx="1639">
                  <c:v>21,62566667</c:v>
                </c:pt>
                <c:pt idx="1640">
                  <c:v>21,639</c:v>
                </c:pt>
                <c:pt idx="1641">
                  <c:v>21,65233333</c:v>
                </c:pt>
                <c:pt idx="1642">
                  <c:v>21,66566667</c:v>
                </c:pt>
                <c:pt idx="1643">
                  <c:v>21,679</c:v>
                </c:pt>
                <c:pt idx="1644">
                  <c:v>21,69233333</c:v>
                </c:pt>
                <c:pt idx="1645">
                  <c:v>21,70566667</c:v>
                </c:pt>
                <c:pt idx="1646">
                  <c:v>21,719</c:v>
                </c:pt>
                <c:pt idx="1647">
                  <c:v>21,73233333</c:v>
                </c:pt>
                <c:pt idx="1648">
                  <c:v>21,74566667</c:v>
                </c:pt>
                <c:pt idx="1649">
                  <c:v>21,759</c:v>
                </c:pt>
                <c:pt idx="1650">
                  <c:v>21,77233333</c:v>
                </c:pt>
                <c:pt idx="1651">
                  <c:v>21,78566667</c:v>
                </c:pt>
                <c:pt idx="1652">
                  <c:v>21,799</c:v>
                </c:pt>
                <c:pt idx="1653">
                  <c:v>21,81233333</c:v>
                </c:pt>
                <c:pt idx="1654">
                  <c:v>21,82566667</c:v>
                </c:pt>
                <c:pt idx="1655">
                  <c:v>21,839</c:v>
                </c:pt>
                <c:pt idx="1656">
                  <c:v>21,85233333</c:v>
                </c:pt>
                <c:pt idx="1657">
                  <c:v>21,86566667</c:v>
                </c:pt>
                <c:pt idx="1658">
                  <c:v>21,879</c:v>
                </c:pt>
                <c:pt idx="1659">
                  <c:v>21,89233333</c:v>
                </c:pt>
                <c:pt idx="1660">
                  <c:v>21,90566667</c:v>
                </c:pt>
                <c:pt idx="1661">
                  <c:v>21,919</c:v>
                </c:pt>
                <c:pt idx="1662">
                  <c:v>21,93233333</c:v>
                </c:pt>
                <c:pt idx="1663">
                  <c:v>21,94566667</c:v>
                </c:pt>
                <c:pt idx="1664">
                  <c:v>21,959</c:v>
                </c:pt>
                <c:pt idx="1665">
                  <c:v>21,97233333</c:v>
                </c:pt>
                <c:pt idx="1666">
                  <c:v>21,98566667</c:v>
                </c:pt>
                <c:pt idx="1667">
                  <c:v>21,999</c:v>
                </c:pt>
                <c:pt idx="1668">
                  <c:v>22,01233333</c:v>
                </c:pt>
                <c:pt idx="1669">
                  <c:v>22,02566667</c:v>
                </c:pt>
                <c:pt idx="1670">
                  <c:v>22,039</c:v>
                </c:pt>
                <c:pt idx="1671">
                  <c:v>22,05233333</c:v>
                </c:pt>
                <c:pt idx="1672">
                  <c:v>22,06566667</c:v>
                </c:pt>
                <c:pt idx="1673">
                  <c:v>22,079</c:v>
                </c:pt>
                <c:pt idx="1674">
                  <c:v>22,09233333</c:v>
                </c:pt>
                <c:pt idx="1675">
                  <c:v>22,10566667</c:v>
                </c:pt>
                <c:pt idx="1676">
                  <c:v>22,119</c:v>
                </c:pt>
                <c:pt idx="1677">
                  <c:v>22,13233333</c:v>
                </c:pt>
                <c:pt idx="1678">
                  <c:v>22,14566667</c:v>
                </c:pt>
                <c:pt idx="1679">
                  <c:v>22,159</c:v>
                </c:pt>
                <c:pt idx="1680">
                  <c:v>22,17233333</c:v>
                </c:pt>
                <c:pt idx="1681">
                  <c:v>22,18566667</c:v>
                </c:pt>
                <c:pt idx="1682">
                  <c:v>22,199</c:v>
                </c:pt>
                <c:pt idx="1683">
                  <c:v>22,21233333</c:v>
                </c:pt>
                <c:pt idx="1684">
                  <c:v>22,22566667</c:v>
                </c:pt>
                <c:pt idx="1685">
                  <c:v>22,239</c:v>
                </c:pt>
                <c:pt idx="1686">
                  <c:v>22,25233333</c:v>
                </c:pt>
                <c:pt idx="1687">
                  <c:v>22,26566667</c:v>
                </c:pt>
                <c:pt idx="1688">
                  <c:v>22,279</c:v>
                </c:pt>
                <c:pt idx="1689">
                  <c:v>22,29233333</c:v>
                </c:pt>
                <c:pt idx="1690">
                  <c:v>22,30566667</c:v>
                </c:pt>
                <c:pt idx="1691">
                  <c:v>22,319</c:v>
                </c:pt>
                <c:pt idx="1692">
                  <c:v>22,33233333</c:v>
                </c:pt>
                <c:pt idx="1693">
                  <c:v>22,34566667</c:v>
                </c:pt>
                <c:pt idx="1694">
                  <c:v>22,359</c:v>
                </c:pt>
                <c:pt idx="1695">
                  <c:v>22,37233333</c:v>
                </c:pt>
                <c:pt idx="1696">
                  <c:v>22,38566667</c:v>
                </c:pt>
                <c:pt idx="1697">
                  <c:v>22,399</c:v>
                </c:pt>
                <c:pt idx="1698">
                  <c:v>22,41233333</c:v>
                </c:pt>
                <c:pt idx="1699">
                  <c:v>22,42566667</c:v>
                </c:pt>
                <c:pt idx="1700">
                  <c:v>22,439</c:v>
                </c:pt>
                <c:pt idx="1701">
                  <c:v>22,45233333</c:v>
                </c:pt>
                <c:pt idx="1702">
                  <c:v>22,46566667</c:v>
                </c:pt>
                <c:pt idx="1703">
                  <c:v>22,479</c:v>
                </c:pt>
                <c:pt idx="1704">
                  <c:v>22,49233333</c:v>
                </c:pt>
                <c:pt idx="1705">
                  <c:v>22,50566667</c:v>
                </c:pt>
                <c:pt idx="1706">
                  <c:v>22,519</c:v>
                </c:pt>
                <c:pt idx="1707">
                  <c:v>22,53233333</c:v>
                </c:pt>
                <c:pt idx="1708">
                  <c:v>22,54566667</c:v>
                </c:pt>
                <c:pt idx="1709">
                  <c:v>22,559</c:v>
                </c:pt>
                <c:pt idx="1710">
                  <c:v>22,57233333</c:v>
                </c:pt>
                <c:pt idx="1711">
                  <c:v>22,58566667</c:v>
                </c:pt>
                <c:pt idx="1712">
                  <c:v>22,599</c:v>
                </c:pt>
                <c:pt idx="1713">
                  <c:v>22,61233333</c:v>
                </c:pt>
                <c:pt idx="1714">
                  <c:v>22,62566667</c:v>
                </c:pt>
                <c:pt idx="1715">
                  <c:v>22,639</c:v>
                </c:pt>
                <c:pt idx="1716">
                  <c:v>22,65233333</c:v>
                </c:pt>
                <c:pt idx="1717">
                  <c:v>22,66566667</c:v>
                </c:pt>
                <c:pt idx="1718">
                  <c:v>22,679</c:v>
                </c:pt>
                <c:pt idx="1719">
                  <c:v>22,69233333</c:v>
                </c:pt>
                <c:pt idx="1720">
                  <c:v>22,70566667</c:v>
                </c:pt>
                <c:pt idx="1721">
                  <c:v>22,719</c:v>
                </c:pt>
                <c:pt idx="1722">
                  <c:v>22,73233333</c:v>
                </c:pt>
                <c:pt idx="1723">
                  <c:v>22,74566667</c:v>
                </c:pt>
                <c:pt idx="1724">
                  <c:v>22,759</c:v>
                </c:pt>
                <c:pt idx="1725">
                  <c:v>22,77233333</c:v>
                </c:pt>
                <c:pt idx="1726">
                  <c:v>22,78566667</c:v>
                </c:pt>
                <c:pt idx="1727">
                  <c:v>22,799</c:v>
                </c:pt>
                <c:pt idx="1728">
                  <c:v>22,81233333</c:v>
                </c:pt>
                <c:pt idx="1729">
                  <c:v>22,82566667</c:v>
                </c:pt>
                <c:pt idx="1730">
                  <c:v>22,839</c:v>
                </c:pt>
                <c:pt idx="1731">
                  <c:v>22,85233333</c:v>
                </c:pt>
                <c:pt idx="1732">
                  <c:v>22,86566667</c:v>
                </c:pt>
                <c:pt idx="1733">
                  <c:v>22,879</c:v>
                </c:pt>
                <c:pt idx="1734">
                  <c:v>22,89233333</c:v>
                </c:pt>
                <c:pt idx="1735">
                  <c:v>22,90566667</c:v>
                </c:pt>
                <c:pt idx="1736">
                  <c:v>22,919</c:v>
                </c:pt>
                <c:pt idx="1737">
                  <c:v>22,93233333</c:v>
                </c:pt>
                <c:pt idx="1738">
                  <c:v>22,94566667</c:v>
                </c:pt>
                <c:pt idx="1739">
                  <c:v>22,959</c:v>
                </c:pt>
                <c:pt idx="1740">
                  <c:v>22,97233333</c:v>
                </c:pt>
                <c:pt idx="1741">
                  <c:v>22,98566667</c:v>
                </c:pt>
                <c:pt idx="1742">
                  <c:v>22,999</c:v>
                </c:pt>
                <c:pt idx="1743">
                  <c:v>23,01233333</c:v>
                </c:pt>
                <c:pt idx="1744">
                  <c:v>23,02566667</c:v>
                </c:pt>
                <c:pt idx="1745">
                  <c:v>23,039</c:v>
                </c:pt>
                <c:pt idx="1746">
                  <c:v>23,05233333</c:v>
                </c:pt>
                <c:pt idx="1747">
                  <c:v>23,06566667</c:v>
                </c:pt>
                <c:pt idx="1748">
                  <c:v>23,079</c:v>
                </c:pt>
                <c:pt idx="1749">
                  <c:v>23,09233333</c:v>
                </c:pt>
                <c:pt idx="1750">
                  <c:v>23,10566667</c:v>
                </c:pt>
                <c:pt idx="1751">
                  <c:v>23,119</c:v>
                </c:pt>
                <c:pt idx="1752">
                  <c:v>23,13233333</c:v>
                </c:pt>
                <c:pt idx="1753">
                  <c:v>23,14566667</c:v>
                </c:pt>
                <c:pt idx="1754">
                  <c:v>23,159</c:v>
                </c:pt>
                <c:pt idx="1755">
                  <c:v>23,17233333</c:v>
                </c:pt>
                <c:pt idx="1756">
                  <c:v>23,18566667</c:v>
                </c:pt>
                <c:pt idx="1757">
                  <c:v>23,199</c:v>
                </c:pt>
                <c:pt idx="1758">
                  <c:v>23,21233333</c:v>
                </c:pt>
                <c:pt idx="1759">
                  <c:v>23,22566667</c:v>
                </c:pt>
                <c:pt idx="1760">
                  <c:v>23,239</c:v>
                </c:pt>
                <c:pt idx="1761">
                  <c:v>23,25233333</c:v>
                </c:pt>
                <c:pt idx="1762">
                  <c:v>23,26566667</c:v>
                </c:pt>
                <c:pt idx="1763">
                  <c:v>23,279</c:v>
                </c:pt>
                <c:pt idx="1764">
                  <c:v>23,29233333</c:v>
                </c:pt>
                <c:pt idx="1765">
                  <c:v>23,30566667</c:v>
                </c:pt>
                <c:pt idx="1766">
                  <c:v>23,319</c:v>
                </c:pt>
                <c:pt idx="1767">
                  <c:v>23,33233333</c:v>
                </c:pt>
                <c:pt idx="1768">
                  <c:v>23,34566667</c:v>
                </c:pt>
                <c:pt idx="1769">
                  <c:v>23,359</c:v>
                </c:pt>
                <c:pt idx="1770">
                  <c:v>23,37233333</c:v>
                </c:pt>
                <c:pt idx="1771">
                  <c:v>23,38566667</c:v>
                </c:pt>
                <c:pt idx="1772">
                  <c:v>23,399</c:v>
                </c:pt>
                <c:pt idx="1773">
                  <c:v>23,41233333</c:v>
                </c:pt>
                <c:pt idx="1774">
                  <c:v>23,42566667</c:v>
                </c:pt>
                <c:pt idx="1775">
                  <c:v>23,439</c:v>
                </c:pt>
                <c:pt idx="1776">
                  <c:v>23,45233333</c:v>
                </c:pt>
                <c:pt idx="1777">
                  <c:v>23,46566667</c:v>
                </c:pt>
                <c:pt idx="1778">
                  <c:v>23,479</c:v>
                </c:pt>
                <c:pt idx="1779">
                  <c:v>23,49233333</c:v>
                </c:pt>
                <c:pt idx="1780">
                  <c:v>23,50566667</c:v>
                </c:pt>
                <c:pt idx="1781">
                  <c:v>23,519</c:v>
                </c:pt>
                <c:pt idx="1782">
                  <c:v>23,53233333</c:v>
                </c:pt>
                <c:pt idx="1783">
                  <c:v>23,54566667</c:v>
                </c:pt>
                <c:pt idx="1784">
                  <c:v>23,559</c:v>
                </c:pt>
                <c:pt idx="1785">
                  <c:v>23,57233333</c:v>
                </c:pt>
                <c:pt idx="1786">
                  <c:v>23,58566667</c:v>
                </c:pt>
                <c:pt idx="1787">
                  <c:v>23,599</c:v>
                </c:pt>
                <c:pt idx="1788">
                  <c:v>23,61233333</c:v>
                </c:pt>
                <c:pt idx="1789">
                  <c:v>23,62566667</c:v>
                </c:pt>
                <c:pt idx="1790">
                  <c:v>23,639</c:v>
                </c:pt>
                <c:pt idx="1791">
                  <c:v>23,65233333</c:v>
                </c:pt>
                <c:pt idx="1792">
                  <c:v>23,66566667</c:v>
                </c:pt>
                <c:pt idx="1793">
                  <c:v>23,679</c:v>
                </c:pt>
                <c:pt idx="1794">
                  <c:v>23,69233333</c:v>
                </c:pt>
                <c:pt idx="1795">
                  <c:v>23,70566667</c:v>
                </c:pt>
                <c:pt idx="1796">
                  <c:v>23,719</c:v>
                </c:pt>
                <c:pt idx="1797">
                  <c:v>23,73233333</c:v>
                </c:pt>
                <c:pt idx="1798">
                  <c:v>23,74566667</c:v>
                </c:pt>
                <c:pt idx="1799">
                  <c:v>23,759</c:v>
                </c:pt>
                <c:pt idx="1800">
                  <c:v>23,77233333</c:v>
                </c:pt>
                <c:pt idx="1801">
                  <c:v>23,78566667</c:v>
                </c:pt>
                <c:pt idx="1802">
                  <c:v>23,799</c:v>
                </c:pt>
                <c:pt idx="1803">
                  <c:v>23,81233333</c:v>
                </c:pt>
                <c:pt idx="1804">
                  <c:v>23,82566667</c:v>
                </c:pt>
                <c:pt idx="1805">
                  <c:v>23,839</c:v>
                </c:pt>
                <c:pt idx="1806">
                  <c:v>23,85233333</c:v>
                </c:pt>
                <c:pt idx="1807">
                  <c:v>23,86566667</c:v>
                </c:pt>
                <c:pt idx="1808">
                  <c:v>23,879</c:v>
                </c:pt>
                <c:pt idx="1809">
                  <c:v>23,89233333</c:v>
                </c:pt>
                <c:pt idx="1810">
                  <c:v>23,90566667</c:v>
                </c:pt>
                <c:pt idx="1811">
                  <c:v>23,919</c:v>
                </c:pt>
                <c:pt idx="1812">
                  <c:v>23,93233333</c:v>
                </c:pt>
                <c:pt idx="1813">
                  <c:v>23,94566667</c:v>
                </c:pt>
                <c:pt idx="1814">
                  <c:v>23,959</c:v>
                </c:pt>
                <c:pt idx="1815">
                  <c:v>23,97233333</c:v>
                </c:pt>
                <c:pt idx="1816">
                  <c:v>23,98566667</c:v>
                </c:pt>
                <c:pt idx="1817">
                  <c:v>23,999</c:v>
                </c:pt>
                <c:pt idx="1818">
                  <c:v>24,01233333</c:v>
                </c:pt>
                <c:pt idx="1819">
                  <c:v>24,02566667</c:v>
                </c:pt>
                <c:pt idx="1820">
                  <c:v>24,039</c:v>
                </c:pt>
                <c:pt idx="1821">
                  <c:v>24,05233333</c:v>
                </c:pt>
                <c:pt idx="1822">
                  <c:v>24,06566667</c:v>
                </c:pt>
                <c:pt idx="1823">
                  <c:v>24,079</c:v>
                </c:pt>
                <c:pt idx="1824">
                  <c:v>24,09233333</c:v>
                </c:pt>
                <c:pt idx="1825">
                  <c:v>24,10566667</c:v>
                </c:pt>
                <c:pt idx="1826">
                  <c:v>24,119</c:v>
                </c:pt>
                <c:pt idx="1827">
                  <c:v>24,13233333</c:v>
                </c:pt>
                <c:pt idx="1828">
                  <c:v>24,14566667</c:v>
                </c:pt>
                <c:pt idx="1829">
                  <c:v>24,159</c:v>
                </c:pt>
                <c:pt idx="1830">
                  <c:v>24,17233333</c:v>
                </c:pt>
                <c:pt idx="1831">
                  <c:v>24,18566667</c:v>
                </c:pt>
                <c:pt idx="1832">
                  <c:v>24,199</c:v>
                </c:pt>
                <c:pt idx="1833">
                  <c:v>24,21233333</c:v>
                </c:pt>
                <c:pt idx="1834">
                  <c:v>24,22566667</c:v>
                </c:pt>
                <c:pt idx="1835">
                  <c:v>24,239</c:v>
                </c:pt>
                <c:pt idx="1836">
                  <c:v>24,25233333</c:v>
                </c:pt>
                <c:pt idx="1837">
                  <c:v>24,26566667</c:v>
                </c:pt>
                <c:pt idx="1838">
                  <c:v>24,279</c:v>
                </c:pt>
                <c:pt idx="1839">
                  <c:v>24,29233333</c:v>
                </c:pt>
                <c:pt idx="1840">
                  <c:v>24,30566667</c:v>
                </c:pt>
                <c:pt idx="1841">
                  <c:v>24,319</c:v>
                </c:pt>
                <c:pt idx="1842">
                  <c:v>24,33233333</c:v>
                </c:pt>
                <c:pt idx="1843">
                  <c:v>24,34566667</c:v>
                </c:pt>
                <c:pt idx="1844">
                  <c:v>24,359</c:v>
                </c:pt>
                <c:pt idx="1845">
                  <c:v>24,37233333</c:v>
                </c:pt>
                <c:pt idx="1846">
                  <c:v>24,38566667</c:v>
                </c:pt>
                <c:pt idx="1847">
                  <c:v>24,399</c:v>
                </c:pt>
                <c:pt idx="1848">
                  <c:v>24,41233333</c:v>
                </c:pt>
                <c:pt idx="1849">
                  <c:v>24,42566667</c:v>
                </c:pt>
                <c:pt idx="1850">
                  <c:v>24,439</c:v>
                </c:pt>
                <c:pt idx="1851">
                  <c:v>24,45233333</c:v>
                </c:pt>
                <c:pt idx="1852">
                  <c:v>24,46566667</c:v>
                </c:pt>
                <c:pt idx="1853">
                  <c:v>24,479</c:v>
                </c:pt>
                <c:pt idx="1854">
                  <c:v>24,49233333</c:v>
                </c:pt>
                <c:pt idx="1855">
                  <c:v>24,50566667</c:v>
                </c:pt>
                <c:pt idx="1856">
                  <c:v>24,519</c:v>
                </c:pt>
                <c:pt idx="1857">
                  <c:v>24,53233333</c:v>
                </c:pt>
                <c:pt idx="1858">
                  <c:v>24,54566667</c:v>
                </c:pt>
                <c:pt idx="1859">
                  <c:v>24,559</c:v>
                </c:pt>
                <c:pt idx="1860">
                  <c:v>24,57233333</c:v>
                </c:pt>
                <c:pt idx="1861">
                  <c:v>24,58566667</c:v>
                </c:pt>
                <c:pt idx="1862">
                  <c:v>24,599</c:v>
                </c:pt>
                <c:pt idx="1863">
                  <c:v>24,61233333</c:v>
                </c:pt>
                <c:pt idx="1864">
                  <c:v>24,62566667</c:v>
                </c:pt>
                <c:pt idx="1865">
                  <c:v>24,639</c:v>
                </c:pt>
                <c:pt idx="1866">
                  <c:v>24,65233333</c:v>
                </c:pt>
                <c:pt idx="1867">
                  <c:v>24,66566667</c:v>
                </c:pt>
                <c:pt idx="1868">
                  <c:v>24,679</c:v>
                </c:pt>
                <c:pt idx="1869">
                  <c:v>24,69233333</c:v>
                </c:pt>
                <c:pt idx="1870">
                  <c:v>24,70566667</c:v>
                </c:pt>
                <c:pt idx="1871">
                  <c:v>24,719</c:v>
                </c:pt>
                <c:pt idx="1872">
                  <c:v>24,73233333</c:v>
                </c:pt>
                <c:pt idx="1873">
                  <c:v>24,74566667</c:v>
                </c:pt>
                <c:pt idx="1874">
                  <c:v>24,759</c:v>
                </c:pt>
                <c:pt idx="1875">
                  <c:v>24,77233333</c:v>
                </c:pt>
                <c:pt idx="1876">
                  <c:v>24,78566667</c:v>
                </c:pt>
                <c:pt idx="1877">
                  <c:v>24,799</c:v>
                </c:pt>
                <c:pt idx="1878">
                  <c:v>24,81233333</c:v>
                </c:pt>
                <c:pt idx="1879">
                  <c:v>24,82566667</c:v>
                </c:pt>
                <c:pt idx="1880">
                  <c:v>24,839</c:v>
                </c:pt>
                <c:pt idx="1881">
                  <c:v>24,85233333</c:v>
                </c:pt>
                <c:pt idx="1882">
                  <c:v>24,86566667</c:v>
                </c:pt>
                <c:pt idx="1883">
                  <c:v>24,879</c:v>
                </c:pt>
                <c:pt idx="1884">
                  <c:v>24,89233333</c:v>
                </c:pt>
                <c:pt idx="1885">
                  <c:v>24,90566667</c:v>
                </c:pt>
                <c:pt idx="1886">
                  <c:v>24,919</c:v>
                </c:pt>
                <c:pt idx="1887">
                  <c:v>24,93233333</c:v>
                </c:pt>
                <c:pt idx="1888">
                  <c:v>24,94566667</c:v>
                </c:pt>
                <c:pt idx="1889">
                  <c:v>24,959</c:v>
                </c:pt>
                <c:pt idx="1890">
                  <c:v>24,97233333</c:v>
                </c:pt>
                <c:pt idx="1891">
                  <c:v>24,98566667</c:v>
                </c:pt>
                <c:pt idx="1892">
                  <c:v>24,999</c:v>
                </c:pt>
                <c:pt idx="1893">
                  <c:v>25,01233333</c:v>
                </c:pt>
                <c:pt idx="1894">
                  <c:v>25,02566667</c:v>
                </c:pt>
                <c:pt idx="1895">
                  <c:v>25,039</c:v>
                </c:pt>
                <c:pt idx="1896">
                  <c:v>25,05233333</c:v>
                </c:pt>
                <c:pt idx="1897">
                  <c:v>25,06566667</c:v>
                </c:pt>
                <c:pt idx="1898">
                  <c:v>25,079</c:v>
                </c:pt>
                <c:pt idx="1899">
                  <c:v>25,09233333</c:v>
                </c:pt>
                <c:pt idx="1900">
                  <c:v>25,10566667</c:v>
                </c:pt>
                <c:pt idx="1901">
                  <c:v>25,119</c:v>
                </c:pt>
                <c:pt idx="1902">
                  <c:v>25,13233333</c:v>
                </c:pt>
                <c:pt idx="1903">
                  <c:v>25,14566667</c:v>
                </c:pt>
                <c:pt idx="1904">
                  <c:v>25,159</c:v>
                </c:pt>
                <c:pt idx="1905">
                  <c:v>25,17233333</c:v>
                </c:pt>
                <c:pt idx="1906">
                  <c:v>25,18566667</c:v>
                </c:pt>
                <c:pt idx="1907">
                  <c:v>25,199</c:v>
                </c:pt>
                <c:pt idx="1908">
                  <c:v>25,21233333</c:v>
                </c:pt>
                <c:pt idx="1909">
                  <c:v>25,22566667</c:v>
                </c:pt>
                <c:pt idx="1910">
                  <c:v>25,239</c:v>
                </c:pt>
                <c:pt idx="1911">
                  <c:v>25,25233333</c:v>
                </c:pt>
                <c:pt idx="1912">
                  <c:v>25,26566667</c:v>
                </c:pt>
                <c:pt idx="1913">
                  <c:v>25,279</c:v>
                </c:pt>
                <c:pt idx="1914">
                  <c:v>25,29233333</c:v>
                </c:pt>
                <c:pt idx="1915">
                  <c:v>25,30566667</c:v>
                </c:pt>
                <c:pt idx="1916">
                  <c:v>25,319</c:v>
                </c:pt>
                <c:pt idx="1917">
                  <c:v>25,33233333</c:v>
                </c:pt>
                <c:pt idx="1918">
                  <c:v>25,34566667</c:v>
                </c:pt>
                <c:pt idx="1919">
                  <c:v>25,359</c:v>
                </c:pt>
                <c:pt idx="1920">
                  <c:v>25,37233333</c:v>
                </c:pt>
                <c:pt idx="1921">
                  <c:v>25,38566667</c:v>
                </c:pt>
                <c:pt idx="1922">
                  <c:v>25,399</c:v>
                </c:pt>
                <c:pt idx="1923">
                  <c:v>25,41233333</c:v>
                </c:pt>
                <c:pt idx="1924">
                  <c:v>25,42566667</c:v>
                </c:pt>
                <c:pt idx="1925">
                  <c:v>25,439</c:v>
                </c:pt>
                <c:pt idx="1926">
                  <c:v>25,45233333</c:v>
                </c:pt>
                <c:pt idx="1927">
                  <c:v>25,46566667</c:v>
                </c:pt>
                <c:pt idx="1928">
                  <c:v>25,479</c:v>
                </c:pt>
                <c:pt idx="1929">
                  <c:v>25,49233333</c:v>
                </c:pt>
                <c:pt idx="1930">
                  <c:v>25,50566667</c:v>
                </c:pt>
                <c:pt idx="1931">
                  <c:v>25,519</c:v>
                </c:pt>
                <c:pt idx="1932">
                  <c:v>25,53233333</c:v>
                </c:pt>
                <c:pt idx="1933">
                  <c:v>25,54566667</c:v>
                </c:pt>
                <c:pt idx="1934">
                  <c:v>25,559</c:v>
                </c:pt>
                <c:pt idx="1935">
                  <c:v>25,57233333</c:v>
                </c:pt>
                <c:pt idx="1936">
                  <c:v>25,58566667</c:v>
                </c:pt>
                <c:pt idx="1937">
                  <c:v>25,599</c:v>
                </c:pt>
                <c:pt idx="1938">
                  <c:v>25,61233333</c:v>
                </c:pt>
                <c:pt idx="1939">
                  <c:v>25,62566667</c:v>
                </c:pt>
                <c:pt idx="1940">
                  <c:v>25,639</c:v>
                </c:pt>
                <c:pt idx="1941">
                  <c:v>25,65233333</c:v>
                </c:pt>
                <c:pt idx="1942">
                  <c:v>25,66566667</c:v>
                </c:pt>
                <c:pt idx="1943">
                  <c:v>25,679</c:v>
                </c:pt>
                <c:pt idx="1944">
                  <c:v>25,69233333</c:v>
                </c:pt>
                <c:pt idx="1945">
                  <c:v>25,70566667</c:v>
                </c:pt>
                <c:pt idx="1946">
                  <c:v>25,719</c:v>
                </c:pt>
                <c:pt idx="1947">
                  <c:v>25,73233333</c:v>
                </c:pt>
                <c:pt idx="1948">
                  <c:v>25,74566667</c:v>
                </c:pt>
                <c:pt idx="1949">
                  <c:v>25,759</c:v>
                </c:pt>
                <c:pt idx="1950">
                  <c:v>25,77233333</c:v>
                </c:pt>
                <c:pt idx="1951">
                  <c:v>25,78566667</c:v>
                </c:pt>
                <c:pt idx="1952">
                  <c:v>25,799</c:v>
                </c:pt>
                <c:pt idx="1953">
                  <c:v>25,81233333</c:v>
                </c:pt>
                <c:pt idx="1954">
                  <c:v>25,82566667</c:v>
                </c:pt>
                <c:pt idx="1955">
                  <c:v>25,839</c:v>
                </c:pt>
                <c:pt idx="1956">
                  <c:v>25,85233333</c:v>
                </c:pt>
                <c:pt idx="1957">
                  <c:v>25,86566667</c:v>
                </c:pt>
                <c:pt idx="1958">
                  <c:v>25,879</c:v>
                </c:pt>
                <c:pt idx="1959">
                  <c:v>25,89233333</c:v>
                </c:pt>
                <c:pt idx="1960">
                  <c:v>25,90566667</c:v>
                </c:pt>
                <c:pt idx="1961">
                  <c:v>25,919</c:v>
                </c:pt>
                <c:pt idx="1962">
                  <c:v>25,93233333</c:v>
                </c:pt>
                <c:pt idx="1963">
                  <c:v>25,94566667</c:v>
                </c:pt>
                <c:pt idx="1964">
                  <c:v>25,959</c:v>
                </c:pt>
                <c:pt idx="1965">
                  <c:v>25,97233333</c:v>
                </c:pt>
                <c:pt idx="1966">
                  <c:v>25,98566667</c:v>
                </c:pt>
                <c:pt idx="1967">
                  <c:v>25,999</c:v>
                </c:pt>
                <c:pt idx="1968">
                  <c:v>26,01233333</c:v>
                </c:pt>
                <c:pt idx="1969">
                  <c:v>26,02566667</c:v>
                </c:pt>
                <c:pt idx="1970">
                  <c:v>26,039</c:v>
                </c:pt>
                <c:pt idx="1971">
                  <c:v>26,05233333</c:v>
                </c:pt>
                <c:pt idx="1972">
                  <c:v>26,06566667</c:v>
                </c:pt>
                <c:pt idx="1973">
                  <c:v>26,079</c:v>
                </c:pt>
                <c:pt idx="1974">
                  <c:v>26,09233333</c:v>
                </c:pt>
                <c:pt idx="1975">
                  <c:v>26,10566667</c:v>
                </c:pt>
                <c:pt idx="1976">
                  <c:v>26,119</c:v>
                </c:pt>
                <c:pt idx="1977">
                  <c:v>26,13233333</c:v>
                </c:pt>
                <c:pt idx="1978">
                  <c:v>26,14566667</c:v>
                </c:pt>
                <c:pt idx="1979">
                  <c:v>26,159</c:v>
                </c:pt>
                <c:pt idx="1980">
                  <c:v>26,17233333</c:v>
                </c:pt>
                <c:pt idx="1981">
                  <c:v>26,18566667</c:v>
                </c:pt>
                <c:pt idx="1982">
                  <c:v>26,199</c:v>
                </c:pt>
                <c:pt idx="1983">
                  <c:v>26,21233333</c:v>
                </c:pt>
                <c:pt idx="1984">
                  <c:v>26,22566667</c:v>
                </c:pt>
                <c:pt idx="1985">
                  <c:v>26,239</c:v>
                </c:pt>
                <c:pt idx="1986">
                  <c:v>26,25233333</c:v>
                </c:pt>
                <c:pt idx="1987">
                  <c:v>26,26566667</c:v>
                </c:pt>
                <c:pt idx="1988">
                  <c:v>26,279</c:v>
                </c:pt>
                <c:pt idx="1989">
                  <c:v>26,29233333</c:v>
                </c:pt>
                <c:pt idx="1990">
                  <c:v>26,30566667</c:v>
                </c:pt>
                <c:pt idx="1991">
                  <c:v>26,319</c:v>
                </c:pt>
                <c:pt idx="1992">
                  <c:v>26,33233333</c:v>
                </c:pt>
                <c:pt idx="1993">
                  <c:v>26,34566667</c:v>
                </c:pt>
                <c:pt idx="1994">
                  <c:v>26,359</c:v>
                </c:pt>
                <c:pt idx="1995">
                  <c:v>26,37233333</c:v>
                </c:pt>
                <c:pt idx="1996">
                  <c:v>26,38566667</c:v>
                </c:pt>
                <c:pt idx="1997">
                  <c:v>26,399</c:v>
                </c:pt>
                <c:pt idx="1998">
                  <c:v>26,41233333</c:v>
                </c:pt>
                <c:pt idx="1999">
                  <c:v>26,42566667</c:v>
                </c:pt>
                <c:pt idx="2000">
                  <c:v>26,439</c:v>
                </c:pt>
                <c:pt idx="2001">
                  <c:v>26,45233333</c:v>
                </c:pt>
                <c:pt idx="2002">
                  <c:v>26,46566667</c:v>
                </c:pt>
                <c:pt idx="2003">
                  <c:v>26,479</c:v>
                </c:pt>
                <c:pt idx="2004">
                  <c:v>26,49233333</c:v>
                </c:pt>
                <c:pt idx="2005">
                  <c:v>26,50566667</c:v>
                </c:pt>
                <c:pt idx="2006">
                  <c:v>26,519</c:v>
                </c:pt>
                <c:pt idx="2007">
                  <c:v>26,53233333</c:v>
                </c:pt>
                <c:pt idx="2008">
                  <c:v>26,54566667</c:v>
                </c:pt>
                <c:pt idx="2009">
                  <c:v>26,559</c:v>
                </c:pt>
                <c:pt idx="2010">
                  <c:v>26,57233333</c:v>
                </c:pt>
                <c:pt idx="2011">
                  <c:v>26,58566667</c:v>
                </c:pt>
                <c:pt idx="2012">
                  <c:v>26,599</c:v>
                </c:pt>
                <c:pt idx="2013">
                  <c:v>26,61233333</c:v>
                </c:pt>
                <c:pt idx="2014">
                  <c:v>26,62566667</c:v>
                </c:pt>
                <c:pt idx="2015">
                  <c:v>26,639</c:v>
                </c:pt>
                <c:pt idx="2016">
                  <c:v>26,65233333</c:v>
                </c:pt>
                <c:pt idx="2017">
                  <c:v>26,66566667</c:v>
                </c:pt>
                <c:pt idx="2018">
                  <c:v>26,679</c:v>
                </c:pt>
                <c:pt idx="2019">
                  <c:v>26,69233333</c:v>
                </c:pt>
                <c:pt idx="2020">
                  <c:v>26,70566667</c:v>
                </c:pt>
                <c:pt idx="2021">
                  <c:v>26,719</c:v>
                </c:pt>
                <c:pt idx="2022">
                  <c:v>26,73233333</c:v>
                </c:pt>
                <c:pt idx="2023">
                  <c:v>26,74566667</c:v>
                </c:pt>
                <c:pt idx="2024">
                  <c:v>26,759</c:v>
                </c:pt>
                <c:pt idx="2025">
                  <c:v>26,77233333</c:v>
                </c:pt>
                <c:pt idx="2026">
                  <c:v>26,78566667</c:v>
                </c:pt>
                <c:pt idx="2027">
                  <c:v>26,799</c:v>
                </c:pt>
                <c:pt idx="2028">
                  <c:v>26,81233333</c:v>
                </c:pt>
                <c:pt idx="2029">
                  <c:v>26,82566667</c:v>
                </c:pt>
                <c:pt idx="2030">
                  <c:v>26,839</c:v>
                </c:pt>
                <c:pt idx="2031">
                  <c:v>26,85233333</c:v>
                </c:pt>
                <c:pt idx="2032">
                  <c:v>26,86566667</c:v>
                </c:pt>
                <c:pt idx="2033">
                  <c:v>26,879</c:v>
                </c:pt>
                <c:pt idx="2034">
                  <c:v>26,89233333</c:v>
                </c:pt>
                <c:pt idx="2035">
                  <c:v>26,90566667</c:v>
                </c:pt>
                <c:pt idx="2036">
                  <c:v>26,919</c:v>
                </c:pt>
                <c:pt idx="2037">
                  <c:v>26,93233333</c:v>
                </c:pt>
                <c:pt idx="2038">
                  <c:v>26,94566667</c:v>
                </c:pt>
                <c:pt idx="2039">
                  <c:v>26,959</c:v>
                </c:pt>
                <c:pt idx="2040">
                  <c:v>26,97233333</c:v>
                </c:pt>
                <c:pt idx="2041">
                  <c:v>26,98566667</c:v>
                </c:pt>
                <c:pt idx="2042">
                  <c:v>26,999</c:v>
                </c:pt>
                <c:pt idx="2043">
                  <c:v>27,01233333</c:v>
                </c:pt>
                <c:pt idx="2044">
                  <c:v>27,02566667</c:v>
                </c:pt>
                <c:pt idx="2045">
                  <c:v>27,039</c:v>
                </c:pt>
                <c:pt idx="2046">
                  <c:v>27,05233333</c:v>
                </c:pt>
                <c:pt idx="2047">
                  <c:v>27,06566667</c:v>
                </c:pt>
                <c:pt idx="2048">
                  <c:v>27,079</c:v>
                </c:pt>
                <c:pt idx="2049">
                  <c:v>27,09233333</c:v>
                </c:pt>
                <c:pt idx="2050">
                  <c:v>27,10566667</c:v>
                </c:pt>
                <c:pt idx="2051">
                  <c:v>27,119</c:v>
                </c:pt>
                <c:pt idx="2052">
                  <c:v>27,13233333</c:v>
                </c:pt>
                <c:pt idx="2053">
                  <c:v>27,14566667</c:v>
                </c:pt>
                <c:pt idx="2054">
                  <c:v>27,159</c:v>
                </c:pt>
                <c:pt idx="2055">
                  <c:v>27,17233333</c:v>
                </c:pt>
                <c:pt idx="2056">
                  <c:v>27,18566667</c:v>
                </c:pt>
                <c:pt idx="2057">
                  <c:v>27,199</c:v>
                </c:pt>
                <c:pt idx="2058">
                  <c:v>27,21233333</c:v>
                </c:pt>
                <c:pt idx="2059">
                  <c:v>27,22566667</c:v>
                </c:pt>
                <c:pt idx="2060">
                  <c:v>27,239</c:v>
                </c:pt>
                <c:pt idx="2061">
                  <c:v>27,25233333</c:v>
                </c:pt>
                <c:pt idx="2062">
                  <c:v>27,26566667</c:v>
                </c:pt>
                <c:pt idx="2063">
                  <c:v>27,279</c:v>
                </c:pt>
                <c:pt idx="2064">
                  <c:v>27,29233333</c:v>
                </c:pt>
                <c:pt idx="2065">
                  <c:v>27,30566667</c:v>
                </c:pt>
                <c:pt idx="2066">
                  <c:v>27,319</c:v>
                </c:pt>
                <c:pt idx="2067">
                  <c:v>27,33233333</c:v>
                </c:pt>
                <c:pt idx="2068">
                  <c:v>27,34566667</c:v>
                </c:pt>
                <c:pt idx="2069">
                  <c:v>27,359</c:v>
                </c:pt>
                <c:pt idx="2070">
                  <c:v>27,37233333</c:v>
                </c:pt>
                <c:pt idx="2071">
                  <c:v>27,38566667</c:v>
                </c:pt>
                <c:pt idx="2072">
                  <c:v>27,399</c:v>
                </c:pt>
                <c:pt idx="2073">
                  <c:v>27,41233333</c:v>
                </c:pt>
                <c:pt idx="2074">
                  <c:v>27,42566667</c:v>
                </c:pt>
                <c:pt idx="2075">
                  <c:v>27,439</c:v>
                </c:pt>
                <c:pt idx="2076">
                  <c:v>27,45233333</c:v>
                </c:pt>
                <c:pt idx="2077">
                  <c:v>27,46566667</c:v>
                </c:pt>
                <c:pt idx="2078">
                  <c:v>27,479</c:v>
                </c:pt>
                <c:pt idx="2079">
                  <c:v>27,49233333</c:v>
                </c:pt>
                <c:pt idx="2080">
                  <c:v>27,50566667</c:v>
                </c:pt>
                <c:pt idx="2081">
                  <c:v>27,519</c:v>
                </c:pt>
                <c:pt idx="2082">
                  <c:v>27,53233333</c:v>
                </c:pt>
                <c:pt idx="2083">
                  <c:v>27,54566667</c:v>
                </c:pt>
                <c:pt idx="2084">
                  <c:v>27,559</c:v>
                </c:pt>
                <c:pt idx="2085">
                  <c:v>27,57233333</c:v>
                </c:pt>
                <c:pt idx="2086">
                  <c:v>27,58566667</c:v>
                </c:pt>
                <c:pt idx="2087">
                  <c:v>27,599</c:v>
                </c:pt>
                <c:pt idx="2088">
                  <c:v>27,61233333</c:v>
                </c:pt>
                <c:pt idx="2089">
                  <c:v>27,62566667</c:v>
                </c:pt>
                <c:pt idx="2090">
                  <c:v>27,639</c:v>
                </c:pt>
                <c:pt idx="2091">
                  <c:v>27,65233333</c:v>
                </c:pt>
                <c:pt idx="2092">
                  <c:v>27,66566667</c:v>
                </c:pt>
                <c:pt idx="2093">
                  <c:v>27,679</c:v>
                </c:pt>
                <c:pt idx="2094">
                  <c:v>27,69233333</c:v>
                </c:pt>
                <c:pt idx="2095">
                  <c:v>27,70566667</c:v>
                </c:pt>
                <c:pt idx="2096">
                  <c:v>27,719</c:v>
                </c:pt>
                <c:pt idx="2097">
                  <c:v>27,73233333</c:v>
                </c:pt>
                <c:pt idx="2098">
                  <c:v>27,74566667</c:v>
                </c:pt>
                <c:pt idx="2099">
                  <c:v>27,759</c:v>
                </c:pt>
                <c:pt idx="2100">
                  <c:v>27,77233333</c:v>
                </c:pt>
                <c:pt idx="2101">
                  <c:v>27,78566667</c:v>
                </c:pt>
                <c:pt idx="2102">
                  <c:v>27,799</c:v>
                </c:pt>
                <c:pt idx="2103">
                  <c:v>27,81233333</c:v>
                </c:pt>
                <c:pt idx="2104">
                  <c:v>27,82566667</c:v>
                </c:pt>
                <c:pt idx="2105">
                  <c:v>27,839</c:v>
                </c:pt>
                <c:pt idx="2106">
                  <c:v>27,85233333</c:v>
                </c:pt>
                <c:pt idx="2107">
                  <c:v>27,86566667</c:v>
                </c:pt>
                <c:pt idx="2108">
                  <c:v>27,879</c:v>
                </c:pt>
                <c:pt idx="2109">
                  <c:v>27,89233333</c:v>
                </c:pt>
                <c:pt idx="2110">
                  <c:v>27,90566667</c:v>
                </c:pt>
                <c:pt idx="2111">
                  <c:v>27,919</c:v>
                </c:pt>
                <c:pt idx="2112">
                  <c:v>27,93233333</c:v>
                </c:pt>
                <c:pt idx="2113">
                  <c:v>27,94566667</c:v>
                </c:pt>
                <c:pt idx="2114">
                  <c:v>27,959</c:v>
                </c:pt>
                <c:pt idx="2115">
                  <c:v>27,97233333</c:v>
                </c:pt>
                <c:pt idx="2116">
                  <c:v>27,98566667</c:v>
                </c:pt>
                <c:pt idx="2117">
                  <c:v>27,999</c:v>
                </c:pt>
                <c:pt idx="2118">
                  <c:v>28,01233333</c:v>
                </c:pt>
                <c:pt idx="2119">
                  <c:v>28,02566667</c:v>
                </c:pt>
                <c:pt idx="2120">
                  <c:v>28,039</c:v>
                </c:pt>
                <c:pt idx="2121">
                  <c:v>28,05233333</c:v>
                </c:pt>
                <c:pt idx="2122">
                  <c:v>28,06566667</c:v>
                </c:pt>
                <c:pt idx="2123">
                  <c:v>28,079</c:v>
                </c:pt>
                <c:pt idx="2124">
                  <c:v>28,09233333</c:v>
                </c:pt>
                <c:pt idx="2125">
                  <c:v>28,10566667</c:v>
                </c:pt>
                <c:pt idx="2126">
                  <c:v>28,119</c:v>
                </c:pt>
                <c:pt idx="2127">
                  <c:v>28,13233333</c:v>
                </c:pt>
                <c:pt idx="2128">
                  <c:v>28,14566667</c:v>
                </c:pt>
                <c:pt idx="2129">
                  <c:v>28,159</c:v>
                </c:pt>
                <c:pt idx="2130">
                  <c:v>28,17233333</c:v>
                </c:pt>
                <c:pt idx="2131">
                  <c:v>28,18566667</c:v>
                </c:pt>
                <c:pt idx="2132">
                  <c:v>28,199</c:v>
                </c:pt>
                <c:pt idx="2133">
                  <c:v>28,21233333</c:v>
                </c:pt>
                <c:pt idx="2134">
                  <c:v>28,22566667</c:v>
                </c:pt>
                <c:pt idx="2135">
                  <c:v>28,239</c:v>
                </c:pt>
                <c:pt idx="2136">
                  <c:v>28,25233333</c:v>
                </c:pt>
                <c:pt idx="2137">
                  <c:v>28,26566667</c:v>
                </c:pt>
                <c:pt idx="2138">
                  <c:v>28,279</c:v>
                </c:pt>
                <c:pt idx="2139">
                  <c:v>28,29233333</c:v>
                </c:pt>
                <c:pt idx="2140">
                  <c:v>28,30566667</c:v>
                </c:pt>
                <c:pt idx="2141">
                  <c:v>28,319</c:v>
                </c:pt>
                <c:pt idx="2142">
                  <c:v>28,33233333</c:v>
                </c:pt>
                <c:pt idx="2143">
                  <c:v>28,34566667</c:v>
                </c:pt>
                <c:pt idx="2144">
                  <c:v>28,359</c:v>
                </c:pt>
                <c:pt idx="2145">
                  <c:v>28,37233333</c:v>
                </c:pt>
                <c:pt idx="2146">
                  <c:v>28,38566667</c:v>
                </c:pt>
                <c:pt idx="2147">
                  <c:v>28,399</c:v>
                </c:pt>
                <c:pt idx="2148">
                  <c:v>28,41233333</c:v>
                </c:pt>
                <c:pt idx="2149">
                  <c:v>28,42566667</c:v>
                </c:pt>
                <c:pt idx="2150">
                  <c:v>28,439</c:v>
                </c:pt>
                <c:pt idx="2151">
                  <c:v>28,45233333</c:v>
                </c:pt>
                <c:pt idx="2152">
                  <c:v>28,46566667</c:v>
                </c:pt>
                <c:pt idx="2153">
                  <c:v>28,479</c:v>
                </c:pt>
                <c:pt idx="2154">
                  <c:v>28,49233333</c:v>
                </c:pt>
                <c:pt idx="2155">
                  <c:v>28,50566667</c:v>
                </c:pt>
                <c:pt idx="2156">
                  <c:v>28,519</c:v>
                </c:pt>
                <c:pt idx="2157">
                  <c:v>28,53233333</c:v>
                </c:pt>
                <c:pt idx="2158">
                  <c:v>28,54566667</c:v>
                </c:pt>
                <c:pt idx="2159">
                  <c:v>28,559</c:v>
                </c:pt>
                <c:pt idx="2160">
                  <c:v>28,57233333</c:v>
                </c:pt>
                <c:pt idx="2161">
                  <c:v>28,58566667</c:v>
                </c:pt>
                <c:pt idx="2162">
                  <c:v>28,599</c:v>
                </c:pt>
                <c:pt idx="2163">
                  <c:v>28,61233333</c:v>
                </c:pt>
                <c:pt idx="2164">
                  <c:v>28,62566667</c:v>
                </c:pt>
                <c:pt idx="2165">
                  <c:v>28,639</c:v>
                </c:pt>
                <c:pt idx="2166">
                  <c:v>28,65233333</c:v>
                </c:pt>
                <c:pt idx="2167">
                  <c:v>28,66566667</c:v>
                </c:pt>
                <c:pt idx="2168">
                  <c:v>28,679</c:v>
                </c:pt>
                <c:pt idx="2169">
                  <c:v>28,69233333</c:v>
                </c:pt>
                <c:pt idx="2170">
                  <c:v>28,70566667</c:v>
                </c:pt>
                <c:pt idx="2171">
                  <c:v>28,719</c:v>
                </c:pt>
                <c:pt idx="2172">
                  <c:v>28,73233333</c:v>
                </c:pt>
                <c:pt idx="2173">
                  <c:v>28,74566667</c:v>
                </c:pt>
                <c:pt idx="2174">
                  <c:v>28,759</c:v>
                </c:pt>
                <c:pt idx="2175">
                  <c:v>28,77233333</c:v>
                </c:pt>
                <c:pt idx="2176">
                  <c:v>28,78566667</c:v>
                </c:pt>
                <c:pt idx="2177">
                  <c:v>28,799</c:v>
                </c:pt>
                <c:pt idx="2178">
                  <c:v>28,81233333</c:v>
                </c:pt>
                <c:pt idx="2179">
                  <c:v>28,82566667</c:v>
                </c:pt>
                <c:pt idx="2180">
                  <c:v>28,839</c:v>
                </c:pt>
                <c:pt idx="2181">
                  <c:v>28,85233333</c:v>
                </c:pt>
                <c:pt idx="2182">
                  <c:v>28,86566667</c:v>
                </c:pt>
                <c:pt idx="2183">
                  <c:v>28,879</c:v>
                </c:pt>
                <c:pt idx="2184">
                  <c:v>28,89233333</c:v>
                </c:pt>
                <c:pt idx="2185">
                  <c:v>28,90566667</c:v>
                </c:pt>
                <c:pt idx="2186">
                  <c:v>28,919</c:v>
                </c:pt>
                <c:pt idx="2187">
                  <c:v>28,93233333</c:v>
                </c:pt>
                <c:pt idx="2188">
                  <c:v>28,94566667</c:v>
                </c:pt>
                <c:pt idx="2189">
                  <c:v>28,959</c:v>
                </c:pt>
                <c:pt idx="2190">
                  <c:v>28,97233333</c:v>
                </c:pt>
                <c:pt idx="2191">
                  <c:v>28,98566667</c:v>
                </c:pt>
                <c:pt idx="2192">
                  <c:v>28,999</c:v>
                </c:pt>
                <c:pt idx="2193">
                  <c:v>29,01233333</c:v>
                </c:pt>
                <c:pt idx="2194">
                  <c:v>29,02566667</c:v>
                </c:pt>
                <c:pt idx="2195">
                  <c:v>29,039</c:v>
                </c:pt>
                <c:pt idx="2196">
                  <c:v>29,05233333</c:v>
                </c:pt>
                <c:pt idx="2197">
                  <c:v>29,06566667</c:v>
                </c:pt>
                <c:pt idx="2198">
                  <c:v>29,079</c:v>
                </c:pt>
                <c:pt idx="2199">
                  <c:v>29,09233333</c:v>
                </c:pt>
                <c:pt idx="2200">
                  <c:v>29,10566667</c:v>
                </c:pt>
                <c:pt idx="2201">
                  <c:v>29,119</c:v>
                </c:pt>
                <c:pt idx="2202">
                  <c:v>29,13233333</c:v>
                </c:pt>
                <c:pt idx="2203">
                  <c:v>29,14566667</c:v>
                </c:pt>
                <c:pt idx="2204">
                  <c:v>29,159</c:v>
                </c:pt>
                <c:pt idx="2205">
                  <c:v>29,17233333</c:v>
                </c:pt>
                <c:pt idx="2206">
                  <c:v>29,18566667</c:v>
                </c:pt>
                <c:pt idx="2207">
                  <c:v>29,199</c:v>
                </c:pt>
                <c:pt idx="2208">
                  <c:v>29,21233333</c:v>
                </c:pt>
                <c:pt idx="2209">
                  <c:v>29,22566667</c:v>
                </c:pt>
                <c:pt idx="2210">
                  <c:v>29,239</c:v>
                </c:pt>
                <c:pt idx="2211">
                  <c:v>29,25233333</c:v>
                </c:pt>
                <c:pt idx="2212">
                  <c:v>29,26566667</c:v>
                </c:pt>
                <c:pt idx="2213">
                  <c:v>29,279</c:v>
                </c:pt>
                <c:pt idx="2214">
                  <c:v>29,29233333</c:v>
                </c:pt>
                <c:pt idx="2215">
                  <c:v>29,30566667</c:v>
                </c:pt>
                <c:pt idx="2216">
                  <c:v>29,319</c:v>
                </c:pt>
                <c:pt idx="2217">
                  <c:v>29,33233333</c:v>
                </c:pt>
                <c:pt idx="2218">
                  <c:v>29,34566667</c:v>
                </c:pt>
                <c:pt idx="2219">
                  <c:v>29,359</c:v>
                </c:pt>
                <c:pt idx="2220">
                  <c:v>29,37233333</c:v>
                </c:pt>
                <c:pt idx="2221">
                  <c:v>29,38566667</c:v>
                </c:pt>
                <c:pt idx="2222">
                  <c:v>29,399</c:v>
                </c:pt>
                <c:pt idx="2223">
                  <c:v>29,41233333</c:v>
                </c:pt>
                <c:pt idx="2224">
                  <c:v>29,42566667</c:v>
                </c:pt>
                <c:pt idx="2225">
                  <c:v>29,439</c:v>
                </c:pt>
                <c:pt idx="2226">
                  <c:v>29,45233333</c:v>
                </c:pt>
                <c:pt idx="2227">
                  <c:v>29,46566667</c:v>
                </c:pt>
                <c:pt idx="2228">
                  <c:v>29,479</c:v>
                </c:pt>
                <c:pt idx="2229">
                  <c:v>29,49233333</c:v>
                </c:pt>
                <c:pt idx="2230">
                  <c:v>29,50566667</c:v>
                </c:pt>
                <c:pt idx="2231">
                  <c:v>29,519</c:v>
                </c:pt>
                <c:pt idx="2232">
                  <c:v>29,53233333</c:v>
                </c:pt>
                <c:pt idx="2233">
                  <c:v>29,54566667</c:v>
                </c:pt>
                <c:pt idx="2234">
                  <c:v>29,559</c:v>
                </c:pt>
                <c:pt idx="2235">
                  <c:v>29,57233333</c:v>
                </c:pt>
                <c:pt idx="2236">
                  <c:v>29,58566667</c:v>
                </c:pt>
                <c:pt idx="2237">
                  <c:v>29,599</c:v>
                </c:pt>
                <c:pt idx="2238">
                  <c:v>29,61233333</c:v>
                </c:pt>
                <c:pt idx="2239">
                  <c:v>29,62566667</c:v>
                </c:pt>
                <c:pt idx="2240">
                  <c:v>29,639</c:v>
                </c:pt>
                <c:pt idx="2241">
                  <c:v>29,65233333</c:v>
                </c:pt>
                <c:pt idx="2242">
                  <c:v>29,66566667</c:v>
                </c:pt>
                <c:pt idx="2243">
                  <c:v>29,679</c:v>
                </c:pt>
                <c:pt idx="2244">
                  <c:v>29,69233333</c:v>
                </c:pt>
                <c:pt idx="2245">
                  <c:v>29,70566667</c:v>
                </c:pt>
                <c:pt idx="2246">
                  <c:v>29,719</c:v>
                </c:pt>
                <c:pt idx="2247">
                  <c:v>29,73233333</c:v>
                </c:pt>
                <c:pt idx="2248">
                  <c:v>29,74566667</c:v>
                </c:pt>
                <c:pt idx="2249">
                  <c:v>29,759</c:v>
                </c:pt>
                <c:pt idx="2250">
                  <c:v>29,77233333</c:v>
                </c:pt>
                <c:pt idx="2251">
                  <c:v>29,78566667</c:v>
                </c:pt>
                <c:pt idx="2252">
                  <c:v>29,799</c:v>
                </c:pt>
                <c:pt idx="2253">
                  <c:v>29,81233333</c:v>
                </c:pt>
                <c:pt idx="2254">
                  <c:v>29,82566667</c:v>
                </c:pt>
                <c:pt idx="2255">
                  <c:v>29,839</c:v>
                </c:pt>
                <c:pt idx="2256">
                  <c:v>29,85233333</c:v>
                </c:pt>
                <c:pt idx="2257">
                  <c:v>29,86566667</c:v>
                </c:pt>
                <c:pt idx="2258">
                  <c:v>29,879</c:v>
                </c:pt>
                <c:pt idx="2259">
                  <c:v>29,89233333</c:v>
                </c:pt>
                <c:pt idx="2260">
                  <c:v>29,90566667</c:v>
                </c:pt>
                <c:pt idx="2261">
                  <c:v>29,919</c:v>
                </c:pt>
                <c:pt idx="2262">
                  <c:v>29,93233333</c:v>
                </c:pt>
                <c:pt idx="2263">
                  <c:v>29,94566667</c:v>
                </c:pt>
                <c:pt idx="2264">
                  <c:v>29,959</c:v>
                </c:pt>
                <c:pt idx="2265">
                  <c:v>29,97233333</c:v>
                </c:pt>
                <c:pt idx="2266">
                  <c:v>29,98566667</c:v>
                </c:pt>
                <c:pt idx="2267">
                  <c:v>29,999</c:v>
                </c:pt>
                <c:pt idx="2268">
                  <c:v>30,01233333</c:v>
                </c:pt>
                <c:pt idx="2269">
                  <c:v>30,02566667</c:v>
                </c:pt>
                <c:pt idx="2270">
                  <c:v>30,039</c:v>
                </c:pt>
                <c:pt idx="2271">
                  <c:v>30,05233333</c:v>
                </c:pt>
                <c:pt idx="2272">
                  <c:v>30,06566667</c:v>
                </c:pt>
                <c:pt idx="2273">
                  <c:v>30,079</c:v>
                </c:pt>
                <c:pt idx="2274">
                  <c:v>30,09233333</c:v>
                </c:pt>
                <c:pt idx="2275">
                  <c:v>30,10566667</c:v>
                </c:pt>
                <c:pt idx="2276">
                  <c:v>30,119</c:v>
                </c:pt>
                <c:pt idx="2277">
                  <c:v>30,13233333</c:v>
                </c:pt>
                <c:pt idx="2278">
                  <c:v>30,14566667</c:v>
                </c:pt>
                <c:pt idx="2279">
                  <c:v>30,159</c:v>
                </c:pt>
                <c:pt idx="2280">
                  <c:v>30,17233333</c:v>
                </c:pt>
                <c:pt idx="2281">
                  <c:v>30,18566667</c:v>
                </c:pt>
                <c:pt idx="2282">
                  <c:v>30,199</c:v>
                </c:pt>
                <c:pt idx="2283">
                  <c:v>30,21233333</c:v>
                </c:pt>
                <c:pt idx="2284">
                  <c:v>30,22566667</c:v>
                </c:pt>
                <c:pt idx="2285">
                  <c:v>30,239</c:v>
                </c:pt>
                <c:pt idx="2286">
                  <c:v>30,25233333</c:v>
                </c:pt>
                <c:pt idx="2287">
                  <c:v>30,26566667</c:v>
                </c:pt>
                <c:pt idx="2288">
                  <c:v>30,279</c:v>
                </c:pt>
                <c:pt idx="2289">
                  <c:v>30,29233333</c:v>
                </c:pt>
                <c:pt idx="2290">
                  <c:v>30,30566667</c:v>
                </c:pt>
                <c:pt idx="2291">
                  <c:v>30,319</c:v>
                </c:pt>
                <c:pt idx="2292">
                  <c:v>30,33233333</c:v>
                </c:pt>
                <c:pt idx="2293">
                  <c:v>30,34566667</c:v>
                </c:pt>
                <c:pt idx="2294">
                  <c:v>30,359</c:v>
                </c:pt>
                <c:pt idx="2295">
                  <c:v>30,37233333</c:v>
                </c:pt>
                <c:pt idx="2296">
                  <c:v>30,38566667</c:v>
                </c:pt>
                <c:pt idx="2297">
                  <c:v>30,399</c:v>
                </c:pt>
                <c:pt idx="2298">
                  <c:v>30,41233333</c:v>
                </c:pt>
                <c:pt idx="2299">
                  <c:v>30,42566667</c:v>
                </c:pt>
                <c:pt idx="2300">
                  <c:v>30,439</c:v>
                </c:pt>
                <c:pt idx="2301">
                  <c:v>30,45233333</c:v>
                </c:pt>
                <c:pt idx="2302">
                  <c:v>30,46566667</c:v>
                </c:pt>
                <c:pt idx="2303">
                  <c:v>30,479</c:v>
                </c:pt>
                <c:pt idx="2304">
                  <c:v>30,49233333</c:v>
                </c:pt>
                <c:pt idx="2305">
                  <c:v>30,50566667</c:v>
                </c:pt>
                <c:pt idx="2306">
                  <c:v>30,519</c:v>
                </c:pt>
                <c:pt idx="2307">
                  <c:v>30,53233333</c:v>
                </c:pt>
                <c:pt idx="2308">
                  <c:v>30,54566667</c:v>
                </c:pt>
                <c:pt idx="2309">
                  <c:v>30,559</c:v>
                </c:pt>
                <c:pt idx="2310">
                  <c:v>30,57233333</c:v>
                </c:pt>
                <c:pt idx="2311">
                  <c:v>30,58566667</c:v>
                </c:pt>
                <c:pt idx="2312">
                  <c:v>30,599</c:v>
                </c:pt>
                <c:pt idx="2313">
                  <c:v>30,61233333</c:v>
                </c:pt>
                <c:pt idx="2314">
                  <c:v>30,62566667</c:v>
                </c:pt>
                <c:pt idx="2315">
                  <c:v>30,639</c:v>
                </c:pt>
                <c:pt idx="2316">
                  <c:v>30,65233333</c:v>
                </c:pt>
                <c:pt idx="2317">
                  <c:v>30,66566667</c:v>
                </c:pt>
                <c:pt idx="2318">
                  <c:v>30,679</c:v>
                </c:pt>
                <c:pt idx="2319">
                  <c:v>30,69233333</c:v>
                </c:pt>
                <c:pt idx="2320">
                  <c:v>30,70566667</c:v>
                </c:pt>
                <c:pt idx="2321">
                  <c:v>30,719</c:v>
                </c:pt>
                <c:pt idx="2322">
                  <c:v>30,73233333</c:v>
                </c:pt>
                <c:pt idx="2323">
                  <c:v>30,74566667</c:v>
                </c:pt>
                <c:pt idx="2324">
                  <c:v>30,759</c:v>
                </c:pt>
                <c:pt idx="2325">
                  <c:v>30,77233333</c:v>
                </c:pt>
                <c:pt idx="2326">
                  <c:v>30,78566667</c:v>
                </c:pt>
                <c:pt idx="2327">
                  <c:v>30,799</c:v>
                </c:pt>
                <c:pt idx="2328">
                  <c:v>30,81233333</c:v>
                </c:pt>
                <c:pt idx="2329">
                  <c:v>30,82566667</c:v>
                </c:pt>
                <c:pt idx="2330">
                  <c:v>30,839</c:v>
                </c:pt>
                <c:pt idx="2331">
                  <c:v>30,85233333</c:v>
                </c:pt>
                <c:pt idx="2332">
                  <c:v>30,86566667</c:v>
                </c:pt>
                <c:pt idx="2333">
                  <c:v>30,879</c:v>
                </c:pt>
                <c:pt idx="2334">
                  <c:v>30,89233333</c:v>
                </c:pt>
                <c:pt idx="2335">
                  <c:v>30,90566667</c:v>
                </c:pt>
                <c:pt idx="2336">
                  <c:v>30,919</c:v>
                </c:pt>
                <c:pt idx="2337">
                  <c:v>30,93233333</c:v>
                </c:pt>
                <c:pt idx="2338">
                  <c:v>30,94566667</c:v>
                </c:pt>
                <c:pt idx="2339">
                  <c:v>30,959</c:v>
                </c:pt>
                <c:pt idx="2340">
                  <c:v>30,97233333</c:v>
                </c:pt>
                <c:pt idx="2341">
                  <c:v>30,98566667</c:v>
                </c:pt>
                <c:pt idx="2342">
                  <c:v>30,999</c:v>
                </c:pt>
                <c:pt idx="2343">
                  <c:v>31,01233333</c:v>
                </c:pt>
                <c:pt idx="2344">
                  <c:v>31,02566667</c:v>
                </c:pt>
                <c:pt idx="2345">
                  <c:v>31,039</c:v>
                </c:pt>
                <c:pt idx="2346">
                  <c:v>31,05233333</c:v>
                </c:pt>
                <c:pt idx="2347">
                  <c:v>31,06566667</c:v>
                </c:pt>
                <c:pt idx="2348">
                  <c:v>31,079</c:v>
                </c:pt>
                <c:pt idx="2349">
                  <c:v>31,09233333</c:v>
                </c:pt>
                <c:pt idx="2350">
                  <c:v>31,10566667</c:v>
                </c:pt>
                <c:pt idx="2351">
                  <c:v>31,119</c:v>
                </c:pt>
                <c:pt idx="2352">
                  <c:v>31,13233333</c:v>
                </c:pt>
                <c:pt idx="2353">
                  <c:v>31,14566667</c:v>
                </c:pt>
                <c:pt idx="2354">
                  <c:v>31,159</c:v>
                </c:pt>
                <c:pt idx="2355">
                  <c:v>31,17233333</c:v>
                </c:pt>
                <c:pt idx="2356">
                  <c:v>31,18566667</c:v>
                </c:pt>
                <c:pt idx="2357">
                  <c:v>31,199</c:v>
                </c:pt>
                <c:pt idx="2358">
                  <c:v>31,21233333</c:v>
                </c:pt>
                <c:pt idx="2359">
                  <c:v>31,22566667</c:v>
                </c:pt>
                <c:pt idx="2360">
                  <c:v>31,239</c:v>
                </c:pt>
                <c:pt idx="2361">
                  <c:v>31,25233333</c:v>
                </c:pt>
                <c:pt idx="2362">
                  <c:v>31,26566667</c:v>
                </c:pt>
                <c:pt idx="2363">
                  <c:v>31,279</c:v>
                </c:pt>
                <c:pt idx="2364">
                  <c:v>31,29233333</c:v>
                </c:pt>
                <c:pt idx="2365">
                  <c:v>31,30566667</c:v>
                </c:pt>
                <c:pt idx="2366">
                  <c:v>31,319</c:v>
                </c:pt>
                <c:pt idx="2367">
                  <c:v>31,33233333</c:v>
                </c:pt>
                <c:pt idx="2368">
                  <c:v>31,34566667</c:v>
                </c:pt>
                <c:pt idx="2369">
                  <c:v>31,359</c:v>
                </c:pt>
                <c:pt idx="2370">
                  <c:v>31,37233333</c:v>
                </c:pt>
                <c:pt idx="2371">
                  <c:v>31,38566667</c:v>
                </c:pt>
                <c:pt idx="2372">
                  <c:v>31,399</c:v>
                </c:pt>
                <c:pt idx="2373">
                  <c:v>31,41233333</c:v>
                </c:pt>
                <c:pt idx="2374">
                  <c:v>31,42566667</c:v>
                </c:pt>
                <c:pt idx="2375">
                  <c:v>31,439</c:v>
                </c:pt>
                <c:pt idx="2376">
                  <c:v>31,45233333</c:v>
                </c:pt>
                <c:pt idx="2377">
                  <c:v>31,46566667</c:v>
                </c:pt>
                <c:pt idx="2378">
                  <c:v>31,479</c:v>
                </c:pt>
                <c:pt idx="2379">
                  <c:v>31,49233333</c:v>
                </c:pt>
                <c:pt idx="2380">
                  <c:v>31,50566667</c:v>
                </c:pt>
                <c:pt idx="2381">
                  <c:v>31,519</c:v>
                </c:pt>
                <c:pt idx="2382">
                  <c:v>31,53233333</c:v>
                </c:pt>
                <c:pt idx="2383">
                  <c:v>31,54566667</c:v>
                </c:pt>
                <c:pt idx="2384">
                  <c:v>31,559</c:v>
                </c:pt>
                <c:pt idx="2385">
                  <c:v>31,57233333</c:v>
                </c:pt>
                <c:pt idx="2386">
                  <c:v>31,58566667</c:v>
                </c:pt>
                <c:pt idx="2387">
                  <c:v>31,599</c:v>
                </c:pt>
                <c:pt idx="2388">
                  <c:v>31,61233333</c:v>
                </c:pt>
                <c:pt idx="2389">
                  <c:v>31,62566667</c:v>
                </c:pt>
                <c:pt idx="2390">
                  <c:v>31,639</c:v>
                </c:pt>
                <c:pt idx="2391">
                  <c:v>31,65233333</c:v>
                </c:pt>
                <c:pt idx="2392">
                  <c:v>31,66566667</c:v>
                </c:pt>
                <c:pt idx="2393">
                  <c:v>31,679</c:v>
                </c:pt>
                <c:pt idx="2394">
                  <c:v>31,69233333</c:v>
                </c:pt>
                <c:pt idx="2395">
                  <c:v>31,70566667</c:v>
                </c:pt>
                <c:pt idx="2396">
                  <c:v>31,719</c:v>
                </c:pt>
                <c:pt idx="2397">
                  <c:v>31,73233333</c:v>
                </c:pt>
                <c:pt idx="2398">
                  <c:v>31,74566667</c:v>
                </c:pt>
                <c:pt idx="2399">
                  <c:v>31,759</c:v>
                </c:pt>
                <c:pt idx="2400">
                  <c:v>31,77233333</c:v>
                </c:pt>
                <c:pt idx="2401">
                  <c:v>31,78566667</c:v>
                </c:pt>
                <c:pt idx="2402">
                  <c:v>31,799</c:v>
                </c:pt>
                <c:pt idx="2403">
                  <c:v>31,81233333</c:v>
                </c:pt>
                <c:pt idx="2404">
                  <c:v>31,82566667</c:v>
                </c:pt>
                <c:pt idx="2405">
                  <c:v>31,839</c:v>
                </c:pt>
                <c:pt idx="2406">
                  <c:v>31,85233333</c:v>
                </c:pt>
                <c:pt idx="2407">
                  <c:v>31,86566667</c:v>
                </c:pt>
                <c:pt idx="2408">
                  <c:v>31,879</c:v>
                </c:pt>
                <c:pt idx="2409">
                  <c:v>31,89233333</c:v>
                </c:pt>
                <c:pt idx="2410">
                  <c:v>31,90566667</c:v>
                </c:pt>
                <c:pt idx="2411">
                  <c:v>31,919</c:v>
                </c:pt>
                <c:pt idx="2412">
                  <c:v>31,93233333</c:v>
                </c:pt>
                <c:pt idx="2413">
                  <c:v>31,94566667</c:v>
                </c:pt>
                <c:pt idx="2414">
                  <c:v>31,959</c:v>
                </c:pt>
                <c:pt idx="2415">
                  <c:v>31,97233333</c:v>
                </c:pt>
                <c:pt idx="2416">
                  <c:v>31,98566667</c:v>
                </c:pt>
                <c:pt idx="2417">
                  <c:v>31,999</c:v>
                </c:pt>
                <c:pt idx="2418">
                  <c:v>32,01233333</c:v>
                </c:pt>
                <c:pt idx="2419">
                  <c:v>32,02566667</c:v>
                </c:pt>
                <c:pt idx="2420">
                  <c:v>32,039</c:v>
                </c:pt>
                <c:pt idx="2421">
                  <c:v>32,05233333</c:v>
                </c:pt>
                <c:pt idx="2422">
                  <c:v>32,06566667</c:v>
                </c:pt>
                <c:pt idx="2423">
                  <c:v>32,079</c:v>
                </c:pt>
                <c:pt idx="2424">
                  <c:v>32,09233333</c:v>
                </c:pt>
                <c:pt idx="2425">
                  <c:v>32,10566667</c:v>
                </c:pt>
                <c:pt idx="2426">
                  <c:v>32,119</c:v>
                </c:pt>
                <c:pt idx="2427">
                  <c:v>32,13233333</c:v>
                </c:pt>
                <c:pt idx="2428">
                  <c:v>32,14566667</c:v>
                </c:pt>
                <c:pt idx="2429">
                  <c:v>32,159</c:v>
                </c:pt>
                <c:pt idx="2430">
                  <c:v>32,17233333</c:v>
                </c:pt>
                <c:pt idx="2431">
                  <c:v>32,18566667</c:v>
                </c:pt>
                <c:pt idx="2432">
                  <c:v>32,199</c:v>
                </c:pt>
                <c:pt idx="2433">
                  <c:v>32,21233333</c:v>
                </c:pt>
                <c:pt idx="2434">
                  <c:v>32,22566667</c:v>
                </c:pt>
                <c:pt idx="2435">
                  <c:v>32,239</c:v>
                </c:pt>
                <c:pt idx="2436">
                  <c:v>32,25233333</c:v>
                </c:pt>
                <c:pt idx="2437">
                  <c:v>32,26566667</c:v>
                </c:pt>
                <c:pt idx="2438">
                  <c:v>32,279</c:v>
                </c:pt>
                <c:pt idx="2439">
                  <c:v>32,29233333</c:v>
                </c:pt>
                <c:pt idx="2440">
                  <c:v>32,30566667</c:v>
                </c:pt>
                <c:pt idx="2441">
                  <c:v>32,319</c:v>
                </c:pt>
                <c:pt idx="2442">
                  <c:v>32,33233333</c:v>
                </c:pt>
                <c:pt idx="2443">
                  <c:v>32,34566667</c:v>
                </c:pt>
                <c:pt idx="2444">
                  <c:v>32,359</c:v>
                </c:pt>
                <c:pt idx="2445">
                  <c:v>32,37233333</c:v>
                </c:pt>
                <c:pt idx="2446">
                  <c:v>32,38566667</c:v>
                </c:pt>
                <c:pt idx="2447">
                  <c:v>32,399</c:v>
                </c:pt>
                <c:pt idx="2448">
                  <c:v>32,41233333</c:v>
                </c:pt>
                <c:pt idx="2449">
                  <c:v>32,42566667</c:v>
                </c:pt>
                <c:pt idx="2450">
                  <c:v>32,439</c:v>
                </c:pt>
                <c:pt idx="2451">
                  <c:v>32,45233333</c:v>
                </c:pt>
                <c:pt idx="2452">
                  <c:v>32,46566667</c:v>
                </c:pt>
                <c:pt idx="2453">
                  <c:v>32,479</c:v>
                </c:pt>
                <c:pt idx="2454">
                  <c:v>32,49233333</c:v>
                </c:pt>
                <c:pt idx="2455">
                  <c:v>32,50566667</c:v>
                </c:pt>
                <c:pt idx="2456">
                  <c:v>32,519</c:v>
                </c:pt>
                <c:pt idx="2457">
                  <c:v>32,53233333</c:v>
                </c:pt>
                <c:pt idx="2458">
                  <c:v>32,54566667</c:v>
                </c:pt>
                <c:pt idx="2459">
                  <c:v>32,559</c:v>
                </c:pt>
                <c:pt idx="2460">
                  <c:v>32,57233333</c:v>
                </c:pt>
                <c:pt idx="2461">
                  <c:v>32,58566667</c:v>
                </c:pt>
                <c:pt idx="2462">
                  <c:v>32,599</c:v>
                </c:pt>
                <c:pt idx="2463">
                  <c:v>32,61233333</c:v>
                </c:pt>
                <c:pt idx="2464">
                  <c:v>32,62566667</c:v>
                </c:pt>
                <c:pt idx="2465">
                  <c:v>32,639</c:v>
                </c:pt>
                <c:pt idx="2466">
                  <c:v>32,65233333</c:v>
                </c:pt>
                <c:pt idx="2467">
                  <c:v>32,66566667</c:v>
                </c:pt>
                <c:pt idx="2468">
                  <c:v>32,679</c:v>
                </c:pt>
                <c:pt idx="2469">
                  <c:v>32,69233333</c:v>
                </c:pt>
                <c:pt idx="2470">
                  <c:v>32,70566667</c:v>
                </c:pt>
                <c:pt idx="2471">
                  <c:v>32,719</c:v>
                </c:pt>
                <c:pt idx="2472">
                  <c:v>32,73233333</c:v>
                </c:pt>
                <c:pt idx="2473">
                  <c:v>32,74566667</c:v>
                </c:pt>
                <c:pt idx="2474">
                  <c:v>32,759</c:v>
                </c:pt>
                <c:pt idx="2475">
                  <c:v>32,77233333</c:v>
                </c:pt>
                <c:pt idx="2476">
                  <c:v>32,78566667</c:v>
                </c:pt>
                <c:pt idx="2477">
                  <c:v>32,799</c:v>
                </c:pt>
                <c:pt idx="2478">
                  <c:v>32,81233333</c:v>
                </c:pt>
                <c:pt idx="2479">
                  <c:v>32,82566667</c:v>
                </c:pt>
                <c:pt idx="2480">
                  <c:v>32,839</c:v>
                </c:pt>
                <c:pt idx="2481">
                  <c:v>32,85233333</c:v>
                </c:pt>
                <c:pt idx="2482">
                  <c:v>32,86566667</c:v>
                </c:pt>
                <c:pt idx="2483">
                  <c:v>32,879</c:v>
                </c:pt>
                <c:pt idx="2484">
                  <c:v>32,89233333</c:v>
                </c:pt>
                <c:pt idx="2485">
                  <c:v>32,90566667</c:v>
                </c:pt>
                <c:pt idx="2486">
                  <c:v>32,919</c:v>
                </c:pt>
                <c:pt idx="2487">
                  <c:v>32,93233333</c:v>
                </c:pt>
                <c:pt idx="2488">
                  <c:v>32,94566667</c:v>
                </c:pt>
                <c:pt idx="2489">
                  <c:v>32,959</c:v>
                </c:pt>
                <c:pt idx="2490">
                  <c:v>32,97233333</c:v>
                </c:pt>
                <c:pt idx="2491">
                  <c:v>32,98566667</c:v>
                </c:pt>
                <c:pt idx="2492">
                  <c:v>32,999</c:v>
                </c:pt>
                <c:pt idx="2493">
                  <c:v>33,01233333</c:v>
                </c:pt>
                <c:pt idx="2494">
                  <c:v>33,02566667</c:v>
                </c:pt>
                <c:pt idx="2495">
                  <c:v>33,039</c:v>
                </c:pt>
                <c:pt idx="2496">
                  <c:v>33,05233333</c:v>
                </c:pt>
                <c:pt idx="2497">
                  <c:v>33,06566667</c:v>
                </c:pt>
                <c:pt idx="2498">
                  <c:v>33,079</c:v>
                </c:pt>
                <c:pt idx="2499">
                  <c:v>33,09233333</c:v>
                </c:pt>
                <c:pt idx="2500">
                  <c:v>33,10566667</c:v>
                </c:pt>
                <c:pt idx="2501">
                  <c:v>33,119</c:v>
                </c:pt>
                <c:pt idx="2502">
                  <c:v>33,13233333</c:v>
                </c:pt>
                <c:pt idx="2503">
                  <c:v>33,14566667</c:v>
                </c:pt>
                <c:pt idx="2504">
                  <c:v>33,159</c:v>
                </c:pt>
                <c:pt idx="2505">
                  <c:v>33,17233333</c:v>
                </c:pt>
                <c:pt idx="2506">
                  <c:v>33,18566667</c:v>
                </c:pt>
                <c:pt idx="2507">
                  <c:v>33,199</c:v>
                </c:pt>
                <c:pt idx="2508">
                  <c:v>33,21233333</c:v>
                </c:pt>
                <c:pt idx="2509">
                  <c:v>33,22566667</c:v>
                </c:pt>
                <c:pt idx="2510">
                  <c:v>33,239</c:v>
                </c:pt>
                <c:pt idx="2511">
                  <c:v>33,25233333</c:v>
                </c:pt>
                <c:pt idx="2512">
                  <c:v>33,26566667</c:v>
                </c:pt>
                <c:pt idx="2513">
                  <c:v>33,279</c:v>
                </c:pt>
                <c:pt idx="2514">
                  <c:v>33,29233333</c:v>
                </c:pt>
                <c:pt idx="2515">
                  <c:v>33,30566667</c:v>
                </c:pt>
                <c:pt idx="2516">
                  <c:v>33,319</c:v>
                </c:pt>
                <c:pt idx="2517">
                  <c:v>33,33233333</c:v>
                </c:pt>
                <c:pt idx="2518">
                  <c:v>33,34566667</c:v>
                </c:pt>
                <c:pt idx="2519">
                  <c:v>33,359</c:v>
                </c:pt>
                <c:pt idx="2520">
                  <c:v>33,37233333</c:v>
                </c:pt>
                <c:pt idx="2521">
                  <c:v>33,38566667</c:v>
                </c:pt>
                <c:pt idx="2522">
                  <c:v>33,399</c:v>
                </c:pt>
                <c:pt idx="2523">
                  <c:v>33,41233333</c:v>
                </c:pt>
                <c:pt idx="2524">
                  <c:v>33,42566667</c:v>
                </c:pt>
                <c:pt idx="2525">
                  <c:v>33,439</c:v>
                </c:pt>
                <c:pt idx="2526">
                  <c:v>33,45233333</c:v>
                </c:pt>
                <c:pt idx="2527">
                  <c:v>33,46566667</c:v>
                </c:pt>
                <c:pt idx="2528">
                  <c:v>33,479</c:v>
                </c:pt>
                <c:pt idx="2529">
                  <c:v>33,49233333</c:v>
                </c:pt>
                <c:pt idx="2530">
                  <c:v>33,50566667</c:v>
                </c:pt>
                <c:pt idx="2531">
                  <c:v>33,519</c:v>
                </c:pt>
                <c:pt idx="2532">
                  <c:v>33,53233333</c:v>
                </c:pt>
                <c:pt idx="2533">
                  <c:v>33,54566667</c:v>
                </c:pt>
                <c:pt idx="2534">
                  <c:v>33,559</c:v>
                </c:pt>
                <c:pt idx="2535">
                  <c:v>33,57233333</c:v>
                </c:pt>
                <c:pt idx="2536">
                  <c:v>33,58566667</c:v>
                </c:pt>
                <c:pt idx="2537">
                  <c:v>33,599</c:v>
                </c:pt>
                <c:pt idx="2538">
                  <c:v>33,61233333</c:v>
                </c:pt>
                <c:pt idx="2539">
                  <c:v>33,62566667</c:v>
                </c:pt>
                <c:pt idx="2540">
                  <c:v>33,639</c:v>
                </c:pt>
                <c:pt idx="2541">
                  <c:v>33,65233333</c:v>
                </c:pt>
                <c:pt idx="2542">
                  <c:v>33,66566667</c:v>
                </c:pt>
                <c:pt idx="2543">
                  <c:v>33,679</c:v>
                </c:pt>
                <c:pt idx="2544">
                  <c:v>33,69233333</c:v>
                </c:pt>
                <c:pt idx="2545">
                  <c:v>33,70566667</c:v>
                </c:pt>
                <c:pt idx="2546">
                  <c:v>33,719</c:v>
                </c:pt>
                <c:pt idx="2547">
                  <c:v>33,73233333</c:v>
                </c:pt>
                <c:pt idx="2548">
                  <c:v>33,74566667</c:v>
                </c:pt>
                <c:pt idx="2549">
                  <c:v>33,759</c:v>
                </c:pt>
                <c:pt idx="2550">
                  <c:v>33,77233333</c:v>
                </c:pt>
                <c:pt idx="2551">
                  <c:v>33,78566667</c:v>
                </c:pt>
                <c:pt idx="2552">
                  <c:v>33,799</c:v>
                </c:pt>
                <c:pt idx="2553">
                  <c:v>33,81233333</c:v>
                </c:pt>
                <c:pt idx="2554">
                  <c:v>33,82566667</c:v>
                </c:pt>
                <c:pt idx="2555">
                  <c:v>33,839</c:v>
                </c:pt>
                <c:pt idx="2556">
                  <c:v>33,85233333</c:v>
                </c:pt>
                <c:pt idx="2557">
                  <c:v>33,86566667</c:v>
                </c:pt>
                <c:pt idx="2558">
                  <c:v>33,879</c:v>
                </c:pt>
                <c:pt idx="2559">
                  <c:v>33,89233333</c:v>
                </c:pt>
                <c:pt idx="2560">
                  <c:v>33,90566667</c:v>
                </c:pt>
                <c:pt idx="2561">
                  <c:v>33,919</c:v>
                </c:pt>
                <c:pt idx="2562">
                  <c:v>33,93233333</c:v>
                </c:pt>
                <c:pt idx="2563">
                  <c:v>33,94566667</c:v>
                </c:pt>
                <c:pt idx="2564">
                  <c:v>33,959</c:v>
                </c:pt>
                <c:pt idx="2565">
                  <c:v>33,97233333</c:v>
                </c:pt>
                <c:pt idx="2566">
                  <c:v>33,98566667</c:v>
                </c:pt>
                <c:pt idx="2567">
                  <c:v>33,999</c:v>
                </c:pt>
                <c:pt idx="2568">
                  <c:v>34,01233333</c:v>
                </c:pt>
                <c:pt idx="2569">
                  <c:v>34,02566667</c:v>
                </c:pt>
                <c:pt idx="2570">
                  <c:v>34,039</c:v>
                </c:pt>
                <c:pt idx="2571">
                  <c:v>34,05233333</c:v>
                </c:pt>
                <c:pt idx="2572">
                  <c:v>34,06566667</c:v>
                </c:pt>
                <c:pt idx="2573">
                  <c:v>34,079</c:v>
                </c:pt>
                <c:pt idx="2574">
                  <c:v>34,09233333</c:v>
                </c:pt>
                <c:pt idx="2575">
                  <c:v>34,10566667</c:v>
                </c:pt>
                <c:pt idx="2576">
                  <c:v>34,119</c:v>
                </c:pt>
                <c:pt idx="2577">
                  <c:v>34,13233333</c:v>
                </c:pt>
                <c:pt idx="2578">
                  <c:v>34,14566667</c:v>
                </c:pt>
                <c:pt idx="2579">
                  <c:v>34,159</c:v>
                </c:pt>
                <c:pt idx="2580">
                  <c:v>34,17233333</c:v>
                </c:pt>
                <c:pt idx="2581">
                  <c:v>34,18566667</c:v>
                </c:pt>
                <c:pt idx="2582">
                  <c:v>34,199</c:v>
                </c:pt>
                <c:pt idx="2583">
                  <c:v>34,21233333</c:v>
                </c:pt>
                <c:pt idx="2584">
                  <c:v>34,22566667</c:v>
                </c:pt>
                <c:pt idx="2585">
                  <c:v>34,239</c:v>
                </c:pt>
                <c:pt idx="2586">
                  <c:v>34,25233333</c:v>
                </c:pt>
                <c:pt idx="2587">
                  <c:v>34,26566667</c:v>
                </c:pt>
                <c:pt idx="2588">
                  <c:v>34,279</c:v>
                </c:pt>
                <c:pt idx="2589">
                  <c:v>34,29233333</c:v>
                </c:pt>
                <c:pt idx="2590">
                  <c:v>34,30566667</c:v>
                </c:pt>
                <c:pt idx="2591">
                  <c:v>34,319</c:v>
                </c:pt>
                <c:pt idx="2592">
                  <c:v>34,33233333</c:v>
                </c:pt>
                <c:pt idx="2593">
                  <c:v>34,34566667</c:v>
                </c:pt>
                <c:pt idx="2594">
                  <c:v>34,359</c:v>
                </c:pt>
                <c:pt idx="2595">
                  <c:v>34,37233333</c:v>
                </c:pt>
                <c:pt idx="2596">
                  <c:v>34,38566667</c:v>
                </c:pt>
                <c:pt idx="2597">
                  <c:v>34,399</c:v>
                </c:pt>
                <c:pt idx="2598">
                  <c:v>34,41233333</c:v>
                </c:pt>
                <c:pt idx="2599">
                  <c:v>34,42566667</c:v>
                </c:pt>
                <c:pt idx="2600">
                  <c:v>34,439</c:v>
                </c:pt>
                <c:pt idx="2601">
                  <c:v>34,45233333</c:v>
                </c:pt>
                <c:pt idx="2602">
                  <c:v>34,46566667</c:v>
                </c:pt>
                <c:pt idx="2603">
                  <c:v>34,479</c:v>
                </c:pt>
                <c:pt idx="2604">
                  <c:v>34,49233333</c:v>
                </c:pt>
                <c:pt idx="2605">
                  <c:v>34,50566667</c:v>
                </c:pt>
                <c:pt idx="2606">
                  <c:v>34,519</c:v>
                </c:pt>
                <c:pt idx="2607">
                  <c:v>34,53233333</c:v>
                </c:pt>
                <c:pt idx="2608">
                  <c:v>34,54566667</c:v>
                </c:pt>
                <c:pt idx="2609">
                  <c:v>34,559</c:v>
                </c:pt>
                <c:pt idx="2610">
                  <c:v>34,57233333</c:v>
                </c:pt>
                <c:pt idx="2611">
                  <c:v>34,58566667</c:v>
                </c:pt>
                <c:pt idx="2612">
                  <c:v>34,599</c:v>
                </c:pt>
                <c:pt idx="2613">
                  <c:v>34,61233333</c:v>
                </c:pt>
                <c:pt idx="2614">
                  <c:v>34,62566667</c:v>
                </c:pt>
                <c:pt idx="2615">
                  <c:v>34,639</c:v>
                </c:pt>
                <c:pt idx="2616">
                  <c:v>34,65233333</c:v>
                </c:pt>
                <c:pt idx="2617">
                  <c:v>34,66566667</c:v>
                </c:pt>
                <c:pt idx="2618">
                  <c:v>34,679</c:v>
                </c:pt>
                <c:pt idx="2619">
                  <c:v>34,69233333</c:v>
                </c:pt>
                <c:pt idx="2620">
                  <c:v>34,70566667</c:v>
                </c:pt>
                <c:pt idx="2621">
                  <c:v>34,719</c:v>
                </c:pt>
                <c:pt idx="2622">
                  <c:v>34,73233333</c:v>
                </c:pt>
                <c:pt idx="2623">
                  <c:v>34,74566667</c:v>
                </c:pt>
                <c:pt idx="2624">
                  <c:v>34,759</c:v>
                </c:pt>
                <c:pt idx="2625">
                  <c:v>34,77233333</c:v>
                </c:pt>
                <c:pt idx="2626">
                  <c:v>34,78566667</c:v>
                </c:pt>
                <c:pt idx="2627">
                  <c:v>34,799</c:v>
                </c:pt>
                <c:pt idx="2628">
                  <c:v>34,81233333</c:v>
                </c:pt>
                <c:pt idx="2629">
                  <c:v>34,82566667</c:v>
                </c:pt>
                <c:pt idx="2630">
                  <c:v>34,839</c:v>
                </c:pt>
                <c:pt idx="2631">
                  <c:v>34,85233333</c:v>
                </c:pt>
                <c:pt idx="2632">
                  <c:v>34,86566667</c:v>
                </c:pt>
                <c:pt idx="2633">
                  <c:v>34,879</c:v>
                </c:pt>
                <c:pt idx="2634">
                  <c:v>34,89233333</c:v>
                </c:pt>
                <c:pt idx="2635">
                  <c:v>34,90566667</c:v>
                </c:pt>
              </c:strCache>
            </c:strRef>
          </c:cat>
          <c:val>
            <c:numRef>
              <c:f>Пример!$B$3:$B$2636</c:f>
              <c:numCache>
                <c:formatCode>General</c:formatCode>
                <c:ptCount val="2634"/>
                <c:pt idx="8">
                  <c:v>-1.0013580322265615E-2</c:v>
                </c:pt>
                <c:pt idx="9">
                  <c:v>-7.1525573730468785E-3</c:v>
                </c:pt>
                <c:pt idx="10">
                  <c:v>-5.7220458984375E-3</c:v>
                </c:pt>
                <c:pt idx="11">
                  <c:v>-4.2915344238281371E-3</c:v>
                </c:pt>
                <c:pt idx="12">
                  <c:v>-3.3378601074218698E-3</c:v>
                </c:pt>
                <c:pt idx="13">
                  <c:v>-2.384185791015625E-3</c:v>
                </c:pt>
                <c:pt idx="14">
                  <c:v>-4.7683715820312581E-4</c:v>
                </c:pt>
                <c:pt idx="15">
                  <c:v>9.5367431640625E-4</c:v>
                </c:pt>
                <c:pt idx="16">
                  <c:v>2.86102294921875E-3</c:v>
                </c:pt>
                <c:pt idx="17">
                  <c:v>4.7683715820312561E-3</c:v>
                </c:pt>
                <c:pt idx="18">
                  <c:v>7.1525573730468785E-3</c:v>
                </c:pt>
                <c:pt idx="19">
                  <c:v>9.5367431640625E-3</c:v>
                </c:pt>
                <c:pt idx="20">
                  <c:v>1.2397766113281198E-2</c:v>
                </c:pt>
                <c:pt idx="21">
                  <c:v>1.5258789062500003E-2</c:v>
                </c:pt>
                <c:pt idx="22">
                  <c:v>1.7642974853515625E-2</c:v>
                </c:pt>
                <c:pt idx="23">
                  <c:v>1.9550323486328125E-2</c:v>
                </c:pt>
                <c:pt idx="24">
                  <c:v>2.0027160644531198E-2</c:v>
                </c:pt>
                <c:pt idx="25">
                  <c:v>1.8596649169921899E-2</c:v>
                </c:pt>
                <c:pt idx="26">
                  <c:v>1.5735626220703101E-2</c:v>
                </c:pt>
                <c:pt idx="27">
                  <c:v>1.1444091796875024E-2</c:v>
                </c:pt>
                <c:pt idx="28">
                  <c:v>6.6757202148437561E-3</c:v>
                </c:pt>
                <c:pt idx="29">
                  <c:v>1.4305114746093715E-3</c:v>
                </c:pt>
                <c:pt idx="30">
                  <c:v>-3.8146972656250052E-3</c:v>
                </c:pt>
                <c:pt idx="31">
                  <c:v>-9.0599060058594045E-3</c:v>
                </c:pt>
                <c:pt idx="32">
                  <c:v>-1.3351440429687503E-2</c:v>
                </c:pt>
                <c:pt idx="33">
                  <c:v>-1.5735626220703101E-2</c:v>
                </c:pt>
                <c:pt idx="34">
                  <c:v>-1.6212463378906201E-2</c:v>
                </c:pt>
                <c:pt idx="35">
                  <c:v>-1.4781951904296899E-2</c:v>
                </c:pt>
                <c:pt idx="36">
                  <c:v>-1.2874603271484399E-2</c:v>
                </c:pt>
                <c:pt idx="37">
                  <c:v>-1.0967254638671901E-2</c:v>
                </c:pt>
                <c:pt idx="38">
                  <c:v>-9.5367431640625E-3</c:v>
                </c:pt>
                <c:pt idx="39">
                  <c:v>-9.5367431640625E-3</c:v>
                </c:pt>
                <c:pt idx="40">
                  <c:v>-1.0967254638671901E-2</c:v>
                </c:pt>
                <c:pt idx="41">
                  <c:v>-1.43051147460937E-2</c:v>
                </c:pt>
                <c:pt idx="42">
                  <c:v>-1.7166137695312528E-2</c:v>
                </c:pt>
                <c:pt idx="43">
                  <c:v>-1.9073486328125003E-2</c:v>
                </c:pt>
                <c:pt idx="44">
                  <c:v>-1.9550323486328125E-2</c:v>
                </c:pt>
                <c:pt idx="45">
                  <c:v>-2.0503997802734434E-2</c:v>
                </c:pt>
                <c:pt idx="46">
                  <c:v>-2.0027160644531198E-2</c:v>
                </c:pt>
                <c:pt idx="47">
                  <c:v>-1.8596649169921899E-2</c:v>
                </c:pt>
                <c:pt idx="48">
                  <c:v>-1.7642974853515625E-2</c:v>
                </c:pt>
                <c:pt idx="49">
                  <c:v>-1.7642974853515625E-2</c:v>
                </c:pt>
                <c:pt idx="50">
                  <c:v>-1.7642974853515625E-2</c:v>
                </c:pt>
                <c:pt idx="51">
                  <c:v>-1.6212463378906201E-2</c:v>
                </c:pt>
                <c:pt idx="52">
                  <c:v>-1.5258789062500003E-2</c:v>
                </c:pt>
                <c:pt idx="53">
                  <c:v>-1.43051147460937E-2</c:v>
                </c:pt>
                <c:pt idx="54">
                  <c:v>-1.2874603271484399E-2</c:v>
                </c:pt>
                <c:pt idx="55">
                  <c:v>-1.04904174804687E-2</c:v>
                </c:pt>
                <c:pt idx="56">
                  <c:v>-8.1062316894531302E-3</c:v>
                </c:pt>
                <c:pt idx="57">
                  <c:v>-5.7220458984375E-3</c:v>
                </c:pt>
                <c:pt idx="58">
                  <c:v>-4.2915344238281371E-3</c:v>
                </c:pt>
                <c:pt idx="59">
                  <c:v>-3.3378601074218698E-3</c:v>
                </c:pt>
                <c:pt idx="60">
                  <c:v>-1.9073486328125026E-3</c:v>
                </c:pt>
                <c:pt idx="61">
                  <c:v>-1.4305114746093715E-3</c:v>
                </c:pt>
                <c:pt idx="62">
                  <c:v>-1.4305114746093715E-3</c:v>
                </c:pt>
                <c:pt idx="63">
                  <c:v>-1.9073486328125026E-3</c:v>
                </c:pt>
                <c:pt idx="64">
                  <c:v>-4.7683715820312581E-4</c:v>
                </c:pt>
                <c:pt idx="65">
                  <c:v>1.9073486328125026E-3</c:v>
                </c:pt>
                <c:pt idx="66">
                  <c:v>4.7683715820312561E-3</c:v>
                </c:pt>
                <c:pt idx="67">
                  <c:v>8.5830688476562621E-3</c:v>
                </c:pt>
                <c:pt idx="68">
                  <c:v>1.2874603271484399E-2</c:v>
                </c:pt>
                <c:pt idx="69">
                  <c:v>1.7166137695312528E-2</c:v>
                </c:pt>
                <c:pt idx="70">
                  <c:v>1.9550323486328125E-2</c:v>
                </c:pt>
                <c:pt idx="71">
                  <c:v>2.0503997802734434E-2</c:v>
                </c:pt>
                <c:pt idx="72">
                  <c:v>2.1457672119140635E-2</c:v>
                </c:pt>
                <c:pt idx="73">
                  <c:v>2.0980834960937472E-2</c:v>
                </c:pt>
                <c:pt idx="74">
                  <c:v>2.0027160644531198E-2</c:v>
                </c:pt>
                <c:pt idx="75">
                  <c:v>1.8119812011718701E-2</c:v>
                </c:pt>
                <c:pt idx="76">
                  <c:v>1.6212463378906201E-2</c:v>
                </c:pt>
                <c:pt idx="77">
                  <c:v>1.43051147460937E-2</c:v>
                </c:pt>
                <c:pt idx="78">
                  <c:v>1.1920928955078115E-2</c:v>
                </c:pt>
                <c:pt idx="79">
                  <c:v>8.5830688476562621E-3</c:v>
                </c:pt>
                <c:pt idx="80">
                  <c:v>5.7220458984375E-3</c:v>
                </c:pt>
                <c:pt idx="81">
                  <c:v>3.8146972656250052E-3</c:v>
                </c:pt>
                <c:pt idx="82">
                  <c:v>2.86102294921875E-3</c:v>
                </c:pt>
                <c:pt idx="83">
                  <c:v>1.9073486328125026E-3</c:v>
                </c:pt>
                <c:pt idx="84">
                  <c:v>1.4305114746093715E-3</c:v>
                </c:pt>
                <c:pt idx="85">
                  <c:v>1.4305114746093715E-3</c:v>
                </c:pt>
                <c:pt idx="86">
                  <c:v>1.9073486328125026E-3</c:v>
                </c:pt>
                <c:pt idx="87">
                  <c:v>1.9073486328125026E-3</c:v>
                </c:pt>
                <c:pt idx="88">
                  <c:v>1.4305114746093715E-3</c:v>
                </c:pt>
                <c:pt idx="89">
                  <c:v>9.5367431640625E-4</c:v>
                </c:pt>
                <c:pt idx="90">
                  <c:v>0</c:v>
                </c:pt>
                <c:pt idx="91">
                  <c:v>0</c:v>
                </c:pt>
                <c:pt idx="92">
                  <c:v>4.7683715820312581E-4</c:v>
                </c:pt>
                <c:pt idx="93">
                  <c:v>9.5367431640625E-4</c:v>
                </c:pt>
                <c:pt idx="94">
                  <c:v>2.384185791015625E-3</c:v>
                </c:pt>
                <c:pt idx="95">
                  <c:v>4.7683715820312561E-3</c:v>
                </c:pt>
                <c:pt idx="96">
                  <c:v>7.1525573730468785E-3</c:v>
                </c:pt>
                <c:pt idx="97">
                  <c:v>1.04904174804687E-2</c:v>
                </c:pt>
                <c:pt idx="98">
                  <c:v>1.3828277587890601E-2</c:v>
                </c:pt>
                <c:pt idx="99">
                  <c:v>1.6212463378906201E-2</c:v>
                </c:pt>
                <c:pt idx="100">
                  <c:v>1.7166137695312528E-2</c:v>
                </c:pt>
                <c:pt idx="101">
                  <c:v>1.6689300537109403E-2</c:v>
                </c:pt>
                <c:pt idx="102">
                  <c:v>1.5258789062500003E-2</c:v>
                </c:pt>
                <c:pt idx="103">
                  <c:v>1.3351440429687503E-2</c:v>
                </c:pt>
                <c:pt idx="104">
                  <c:v>1.1444091796875024E-2</c:v>
                </c:pt>
                <c:pt idx="105">
                  <c:v>9.5367431640625E-3</c:v>
                </c:pt>
                <c:pt idx="106">
                  <c:v>8.1062316894531302E-3</c:v>
                </c:pt>
                <c:pt idx="107">
                  <c:v>7.1525573730468785E-3</c:v>
                </c:pt>
                <c:pt idx="108">
                  <c:v>6.6757202148437561E-3</c:v>
                </c:pt>
                <c:pt idx="109">
                  <c:v>5.7220458984375E-3</c:v>
                </c:pt>
                <c:pt idx="110">
                  <c:v>5.2452087402343923E-3</c:v>
                </c:pt>
                <c:pt idx="111">
                  <c:v>5.2452087402343923E-3</c:v>
                </c:pt>
                <c:pt idx="112">
                  <c:v>6.1988830566406302E-3</c:v>
                </c:pt>
                <c:pt idx="113">
                  <c:v>9.5367431640625E-3</c:v>
                </c:pt>
                <c:pt idx="114">
                  <c:v>1.2874603271484399E-2</c:v>
                </c:pt>
                <c:pt idx="115">
                  <c:v>1.5735626220703101E-2</c:v>
                </c:pt>
                <c:pt idx="116">
                  <c:v>1.8119812011718701E-2</c:v>
                </c:pt>
                <c:pt idx="117">
                  <c:v>2.0027160644531198E-2</c:v>
                </c:pt>
                <c:pt idx="118">
                  <c:v>2.1457672119140635E-2</c:v>
                </c:pt>
                <c:pt idx="119">
                  <c:v>2.1934509277343712E-2</c:v>
                </c:pt>
                <c:pt idx="120">
                  <c:v>2.3365020751953101E-2</c:v>
                </c:pt>
                <c:pt idx="121">
                  <c:v>2.479553222656251E-2</c:v>
                </c:pt>
                <c:pt idx="122">
                  <c:v>2.7656555175781201E-2</c:v>
                </c:pt>
                <c:pt idx="123">
                  <c:v>3.0040740966796899E-2</c:v>
                </c:pt>
                <c:pt idx="124">
                  <c:v>3.1471252441406264E-2</c:v>
                </c:pt>
                <c:pt idx="125">
                  <c:v>3.2424926757812514E-2</c:v>
                </c:pt>
                <c:pt idx="126">
                  <c:v>3.2901763916015646E-2</c:v>
                </c:pt>
                <c:pt idx="127">
                  <c:v>3.2424926757812514E-2</c:v>
                </c:pt>
                <c:pt idx="128">
                  <c:v>3.0994415283203146E-2</c:v>
                </c:pt>
                <c:pt idx="129">
                  <c:v>2.9563903808593712E-2</c:v>
                </c:pt>
                <c:pt idx="130">
                  <c:v>2.670288085937501E-2</c:v>
                </c:pt>
                <c:pt idx="131">
                  <c:v>2.288818359375001E-2</c:v>
                </c:pt>
                <c:pt idx="132">
                  <c:v>1.9073486328125003E-2</c:v>
                </c:pt>
                <c:pt idx="133">
                  <c:v>1.5735626220703101E-2</c:v>
                </c:pt>
                <c:pt idx="134">
                  <c:v>1.2874603271484399E-2</c:v>
                </c:pt>
                <c:pt idx="135">
                  <c:v>1.0967254638671901E-2</c:v>
                </c:pt>
                <c:pt idx="136">
                  <c:v>1.04904174804687E-2</c:v>
                </c:pt>
                <c:pt idx="137">
                  <c:v>1.0967254638671901E-2</c:v>
                </c:pt>
                <c:pt idx="138">
                  <c:v>1.1444091796875024E-2</c:v>
                </c:pt>
                <c:pt idx="139">
                  <c:v>1.1444091796875024E-2</c:v>
                </c:pt>
                <c:pt idx="140">
                  <c:v>1.2874603271484399E-2</c:v>
                </c:pt>
                <c:pt idx="141">
                  <c:v>1.5258789062500003E-2</c:v>
                </c:pt>
                <c:pt idx="142">
                  <c:v>1.7166137695312528E-2</c:v>
                </c:pt>
                <c:pt idx="143">
                  <c:v>1.7642974853515625E-2</c:v>
                </c:pt>
                <c:pt idx="144">
                  <c:v>1.8119812011718701E-2</c:v>
                </c:pt>
                <c:pt idx="145">
                  <c:v>1.7642974853515625E-2</c:v>
                </c:pt>
                <c:pt idx="146">
                  <c:v>1.6212463378906201E-2</c:v>
                </c:pt>
                <c:pt idx="147">
                  <c:v>1.2874603271484399E-2</c:v>
                </c:pt>
                <c:pt idx="148">
                  <c:v>1.0967254638671901E-2</c:v>
                </c:pt>
                <c:pt idx="149">
                  <c:v>1.0967254638671901E-2</c:v>
                </c:pt>
                <c:pt idx="150">
                  <c:v>1.2874603271484399E-2</c:v>
                </c:pt>
                <c:pt idx="151">
                  <c:v>1.5258789062500003E-2</c:v>
                </c:pt>
                <c:pt idx="152">
                  <c:v>1.7642974853515625E-2</c:v>
                </c:pt>
                <c:pt idx="153">
                  <c:v>2.0980834960937472E-2</c:v>
                </c:pt>
                <c:pt idx="154">
                  <c:v>2.3841857910156212E-2</c:v>
                </c:pt>
                <c:pt idx="155">
                  <c:v>2.670288085937501E-2</c:v>
                </c:pt>
                <c:pt idx="156">
                  <c:v>2.86102294921875E-2</c:v>
                </c:pt>
                <c:pt idx="157">
                  <c:v>3.0517578125000031E-2</c:v>
                </c:pt>
                <c:pt idx="158">
                  <c:v>3.1471252441406264E-2</c:v>
                </c:pt>
                <c:pt idx="159">
                  <c:v>3.2424926757812514E-2</c:v>
                </c:pt>
                <c:pt idx="160">
                  <c:v>3.2424926757812514E-2</c:v>
                </c:pt>
                <c:pt idx="161">
                  <c:v>3.1471252441406264E-2</c:v>
                </c:pt>
                <c:pt idx="162">
                  <c:v>3.0040740966796899E-2</c:v>
                </c:pt>
                <c:pt idx="163">
                  <c:v>2.9563903808593712E-2</c:v>
                </c:pt>
                <c:pt idx="164">
                  <c:v>2.9563903808593712E-2</c:v>
                </c:pt>
                <c:pt idx="165">
                  <c:v>2.9563903808593712E-2</c:v>
                </c:pt>
                <c:pt idx="166">
                  <c:v>3.0517578125000031E-2</c:v>
                </c:pt>
                <c:pt idx="167">
                  <c:v>3.1471252441406264E-2</c:v>
                </c:pt>
                <c:pt idx="168">
                  <c:v>3.3378601074218701E-2</c:v>
                </c:pt>
                <c:pt idx="169">
                  <c:v>3.4332275390625014E-2</c:v>
                </c:pt>
                <c:pt idx="170">
                  <c:v>3.3855438232421903E-2</c:v>
                </c:pt>
                <c:pt idx="171">
                  <c:v>3.2901763916015646E-2</c:v>
                </c:pt>
                <c:pt idx="172">
                  <c:v>3.2424926757812514E-2</c:v>
                </c:pt>
                <c:pt idx="173">
                  <c:v>3.1471252441406264E-2</c:v>
                </c:pt>
                <c:pt idx="174">
                  <c:v>3.0040740966796899E-2</c:v>
                </c:pt>
                <c:pt idx="175">
                  <c:v>2.86102294921875E-2</c:v>
                </c:pt>
                <c:pt idx="176">
                  <c:v>2.7656555175781201E-2</c:v>
                </c:pt>
                <c:pt idx="177">
                  <c:v>2.7179718017578174E-2</c:v>
                </c:pt>
                <c:pt idx="178">
                  <c:v>2.670288085937501E-2</c:v>
                </c:pt>
                <c:pt idx="179">
                  <c:v>2.5272369384765635E-2</c:v>
                </c:pt>
                <c:pt idx="180">
                  <c:v>2.479553222656251E-2</c:v>
                </c:pt>
                <c:pt idx="181">
                  <c:v>2.479553222656251E-2</c:v>
                </c:pt>
                <c:pt idx="182">
                  <c:v>2.3841857910156212E-2</c:v>
                </c:pt>
                <c:pt idx="183">
                  <c:v>2.2411346435546958E-2</c:v>
                </c:pt>
                <c:pt idx="184">
                  <c:v>2.1934509277343712E-2</c:v>
                </c:pt>
                <c:pt idx="185">
                  <c:v>2.288818359375001E-2</c:v>
                </c:pt>
                <c:pt idx="186">
                  <c:v>2.4318695068359399E-2</c:v>
                </c:pt>
                <c:pt idx="187">
                  <c:v>2.5272369384765635E-2</c:v>
                </c:pt>
                <c:pt idx="188">
                  <c:v>2.6226043701171899E-2</c:v>
                </c:pt>
                <c:pt idx="189">
                  <c:v>2.6226043701171899E-2</c:v>
                </c:pt>
                <c:pt idx="190">
                  <c:v>2.479553222656251E-2</c:v>
                </c:pt>
                <c:pt idx="191">
                  <c:v>2.1934509277343712E-2</c:v>
                </c:pt>
                <c:pt idx="192">
                  <c:v>1.9550323486328125E-2</c:v>
                </c:pt>
                <c:pt idx="193">
                  <c:v>1.8119812011718701E-2</c:v>
                </c:pt>
                <c:pt idx="194">
                  <c:v>1.8119812011718701E-2</c:v>
                </c:pt>
                <c:pt idx="195">
                  <c:v>1.8596649169921899E-2</c:v>
                </c:pt>
                <c:pt idx="196">
                  <c:v>1.9073486328125003E-2</c:v>
                </c:pt>
                <c:pt idx="197">
                  <c:v>2.0027160644531198E-2</c:v>
                </c:pt>
                <c:pt idx="198">
                  <c:v>2.0503997802734434E-2</c:v>
                </c:pt>
                <c:pt idx="199">
                  <c:v>2.0503997802734434E-2</c:v>
                </c:pt>
                <c:pt idx="200">
                  <c:v>2.0503997802734434E-2</c:v>
                </c:pt>
                <c:pt idx="201">
                  <c:v>2.0503997802734434E-2</c:v>
                </c:pt>
                <c:pt idx="202">
                  <c:v>2.0980834960937472E-2</c:v>
                </c:pt>
                <c:pt idx="203">
                  <c:v>2.1934509277343712E-2</c:v>
                </c:pt>
                <c:pt idx="204">
                  <c:v>2.288818359375001E-2</c:v>
                </c:pt>
                <c:pt idx="205">
                  <c:v>2.3841857910156212E-2</c:v>
                </c:pt>
                <c:pt idx="206">
                  <c:v>2.4318695068359399E-2</c:v>
                </c:pt>
                <c:pt idx="207">
                  <c:v>2.3841857910156212E-2</c:v>
                </c:pt>
                <c:pt idx="208">
                  <c:v>2.4318695068359399E-2</c:v>
                </c:pt>
                <c:pt idx="209">
                  <c:v>2.479553222656251E-2</c:v>
                </c:pt>
                <c:pt idx="210">
                  <c:v>2.6226043701171899E-2</c:v>
                </c:pt>
                <c:pt idx="211">
                  <c:v>2.7179718017578174E-2</c:v>
                </c:pt>
                <c:pt idx="212">
                  <c:v>2.9087066650390601E-2</c:v>
                </c:pt>
                <c:pt idx="213">
                  <c:v>3.0517578125000031E-2</c:v>
                </c:pt>
                <c:pt idx="214">
                  <c:v>3.2424926757812514E-2</c:v>
                </c:pt>
                <c:pt idx="215">
                  <c:v>3.4332275390625014E-2</c:v>
                </c:pt>
                <c:pt idx="216">
                  <c:v>3.6716461181640597E-2</c:v>
                </c:pt>
                <c:pt idx="217">
                  <c:v>4.0054321289062486E-2</c:v>
                </c:pt>
                <c:pt idx="218">
                  <c:v>4.2915344238281333E-2</c:v>
                </c:pt>
                <c:pt idx="219">
                  <c:v>4.6253204345703104E-2</c:v>
                </c:pt>
                <c:pt idx="220">
                  <c:v>4.7683715820312514E-2</c:v>
                </c:pt>
                <c:pt idx="221">
                  <c:v>4.8160552978515597E-2</c:v>
                </c:pt>
                <c:pt idx="222">
                  <c:v>4.8160552978515597E-2</c:v>
                </c:pt>
                <c:pt idx="223">
                  <c:v>4.7683715820312514E-2</c:v>
                </c:pt>
                <c:pt idx="224">
                  <c:v>4.7206878662109347E-2</c:v>
                </c:pt>
                <c:pt idx="225">
                  <c:v>4.7206878662109347E-2</c:v>
                </c:pt>
                <c:pt idx="226">
                  <c:v>4.8637390136718833E-2</c:v>
                </c:pt>
                <c:pt idx="227">
                  <c:v>5.0544738769531299E-2</c:v>
                </c:pt>
                <c:pt idx="228">
                  <c:v>5.1975250244140597E-2</c:v>
                </c:pt>
                <c:pt idx="229">
                  <c:v>5.2928924560546924E-2</c:v>
                </c:pt>
                <c:pt idx="230">
                  <c:v>5.3882598876953104E-2</c:v>
                </c:pt>
                <c:pt idx="231">
                  <c:v>5.4836273193359424E-2</c:v>
                </c:pt>
                <c:pt idx="232">
                  <c:v>5.4836273193359424E-2</c:v>
                </c:pt>
                <c:pt idx="233">
                  <c:v>5.4836273193359424E-2</c:v>
                </c:pt>
                <c:pt idx="234">
                  <c:v>5.435943603515643E-2</c:v>
                </c:pt>
                <c:pt idx="235">
                  <c:v>5.4836273193359424E-2</c:v>
                </c:pt>
                <c:pt idx="236">
                  <c:v>5.5789947509765597E-2</c:v>
                </c:pt>
                <c:pt idx="237">
                  <c:v>5.7220458984375E-2</c:v>
                </c:pt>
                <c:pt idx="238">
                  <c:v>5.8650970458984396E-2</c:v>
                </c:pt>
                <c:pt idx="239">
                  <c:v>5.91278076171875E-2</c:v>
                </c:pt>
                <c:pt idx="240">
                  <c:v>5.91278076171875E-2</c:v>
                </c:pt>
                <c:pt idx="241">
                  <c:v>5.7220458984375E-2</c:v>
                </c:pt>
                <c:pt idx="242">
                  <c:v>5.340576171875E-2</c:v>
                </c:pt>
                <c:pt idx="243">
                  <c:v>4.7683715820312514E-2</c:v>
                </c:pt>
                <c:pt idx="244">
                  <c:v>4.2915344238281333E-2</c:v>
                </c:pt>
                <c:pt idx="245">
                  <c:v>3.8623809814453146E-2</c:v>
                </c:pt>
                <c:pt idx="246">
                  <c:v>3.5762786865234403E-2</c:v>
                </c:pt>
                <c:pt idx="247">
                  <c:v>3.4332275390625014E-2</c:v>
                </c:pt>
                <c:pt idx="248">
                  <c:v>3.4332275390625014E-2</c:v>
                </c:pt>
                <c:pt idx="249">
                  <c:v>3.5285949707031215E-2</c:v>
                </c:pt>
                <c:pt idx="250">
                  <c:v>3.4332275390625014E-2</c:v>
                </c:pt>
                <c:pt idx="251">
                  <c:v>3.0994415283203146E-2</c:v>
                </c:pt>
                <c:pt idx="252">
                  <c:v>2.7179718017578174E-2</c:v>
                </c:pt>
                <c:pt idx="253">
                  <c:v>2.3841857910156212E-2</c:v>
                </c:pt>
                <c:pt idx="254">
                  <c:v>2.1457672119140635E-2</c:v>
                </c:pt>
                <c:pt idx="255">
                  <c:v>2.0503997802734434E-2</c:v>
                </c:pt>
                <c:pt idx="256">
                  <c:v>2.1457672119140635E-2</c:v>
                </c:pt>
                <c:pt idx="257">
                  <c:v>2.4318695068359399E-2</c:v>
                </c:pt>
                <c:pt idx="258">
                  <c:v>2.7656555175781201E-2</c:v>
                </c:pt>
                <c:pt idx="259">
                  <c:v>3.0040740966796899E-2</c:v>
                </c:pt>
                <c:pt idx="260">
                  <c:v>3.0994415283203146E-2</c:v>
                </c:pt>
                <c:pt idx="261">
                  <c:v>3.1471252441406264E-2</c:v>
                </c:pt>
                <c:pt idx="262">
                  <c:v>3.2424926757812514E-2</c:v>
                </c:pt>
                <c:pt idx="263">
                  <c:v>3.3378601074218701E-2</c:v>
                </c:pt>
                <c:pt idx="264">
                  <c:v>3.4809112548828181E-2</c:v>
                </c:pt>
                <c:pt idx="265">
                  <c:v>3.6239624023437514E-2</c:v>
                </c:pt>
                <c:pt idx="266">
                  <c:v>3.7670135498046979E-2</c:v>
                </c:pt>
                <c:pt idx="267">
                  <c:v>3.8146972656250042E-2</c:v>
                </c:pt>
                <c:pt idx="268">
                  <c:v>3.7670135498046979E-2</c:v>
                </c:pt>
                <c:pt idx="269">
                  <c:v>3.6716461181640597E-2</c:v>
                </c:pt>
                <c:pt idx="270">
                  <c:v>3.4809112548828181E-2</c:v>
                </c:pt>
                <c:pt idx="271">
                  <c:v>3.3378601074218701E-2</c:v>
                </c:pt>
                <c:pt idx="272">
                  <c:v>3.1948089599609403E-2</c:v>
                </c:pt>
                <c:pt idx="273">
                  <c:v>3.1948089599609403E-2</c:v>
                </c:pt>
                <c:pt idx="274">
                  <c:v>3.3378601074218701E-2</c:v>
                </c:pt>
                <c:pt idx="275">
                  <c:v>3.5762786865234403E-2</c:v>
                </c:pt>
                <c:pt idx="276">
                  <c:v>4.0054321289062486E-2</c:v>
                </c:pt>
                <c:pt idx="277">
                  <c:v>4.3392181396484424E-2</c:v>
                </c:pt>
                <c:pt idx="278">
                  <c:v>4.5776367187500014E-2</c:v>
                </c:pt>
                <c:pt idx="279">
                  <c:v>4.7206878662109347E-2</c:v>
                </c:pt>
                <c:pt idx="280">
                  <c:v>4.7683715820312514E-2</c:v>
                </c:pt>
                <c:pt idx="281">
                  <c:v>4.9114227294922007E-2</c:v>
                </c:pt>
                <c:pt idx="282">
                  <c:v>5.0067901611328194E-2</c:v>
                </c:pt>
                <c:pt idx="283">
                  <c:v>5.1021575927734396E-2</c:v>
                </c:pt>
                <c:pt idx="284">
                  <c:v>5.2452087402343923E-2</c:v>
                </c:pt>
                <c:pt idx="285">
                  <c:v>5.435943603515643E-2</c:v>
                </c:pt>
                <c:pt idx="286">
                  <c:v>5.6743621826172021E-2</c:v>
                </c:pt>
                <c:pt idx="287">
                  <c:v>5.7697296142578201E-2</c:v>
                </c:pt>
                <c:pt idx="288">
                  <c:v>5.9604644775390597E-2</c:v>
                </c:pt>
                <c:pt idx="289">
                  <c:v>6.1988830566406299E-2</c:v>
                </c:pt>
                <c:pt idx="290">
                  <c:v>6.4849853515625E-2</c:v>
                </c:pt>
                <c:pt idx="291">
                  <c:v>6.7234039306640694E-2</c:v>
                </c:pt>
                <c:pt idx="292">
                  <c:v>6.9618225097656333E-2</c:v>
                </c:pt>
                <c:pt idx="293">
                  <c:v>7.1525573730468806E-2</c:v>
                </c:pt>
                <c:pt idx="294">
                  <c:v>7.3432922363281333E-2</c:v>
                </c:pt>
                <c:pt idx="295">
                  <c:v>7.5817108154296931E-2</c:v>
                </c:pt>
                <c:pt idx="296">
                  <c:v>7.8201293945312514E-2</c:v>
                </c:pt>
                <c:pt idx="297">
                  <c:v>8.0108642578125028E-2</c:v>
                </c:pt>
                <c:pt idx="298">
                  <c:v>8.2015991210937486E-2</c:v>
                </c:pt>
                <c:pt idx="299">
                  <c:v>8.2969665527343847E-2</c:v>
                </c:pt>
                <c:pt idx="300">
                  <c:v>8.2015991210937486E-2</c:v>
                </c:pt>
                <c:pt idx="301">
                  <c:v>7.9631805419921903E-2</c:v>
                </c:pt>
                <c:pt idx="302">
                  <c:v>7.7724456787109403E-2</c:v>
                </c:pt>
                <c:pt idx="303">
                  <c:v>7.6770782470703097E-2</c:v>
                </c:pt>
                <c:pt idx="304">
                  <c:v>7.5817108154296931E-2</c:v>
                </c:pt>
                <c:pt idx="305">
                  <c:v>7.4386596679687514E-2</c:v>
                </c:pt>
                <c:pt idx="306">
                  <c:v>7.2956085205078111E-2</c:v>
                </c:pt>
                <c:pt idx="307">
                  <c:v>7.2002410888672028E-2</c:v>
                </c:pt>
                <c:pt idx="308">
                  <c:v>6.9618225097656333E-2</c:v>
                </c:pt>
                <c:pt idx="309">
                  <c:v>6.4849853515625E-2</c:v>
                </c:pt>
                <c:pt idx="310">
                  <c:v>6.0081481933593937E-2</c:v>
                </c:pt>
                <c:pt idx="311">
                  <c:v>5.5789947509765597E-2</c:v>
                </c:pt>
                <c:pt idx="312">
                  <c:v>5.2928924560546924E-2</c:v>
                </c:pt>
                <c:pt idx="313">
                  <c:v>5.1021575927734396E-2</c:v>
                </c:pt>
                <c:pt idx="314">
                  <c:v>4.9114227294922007E-2</c:v>
                </c:pt>
                <c:pt idx="315">
                  <c:v>4.8160552978515597E-2</c:v>
                </c:pt>
                <c:pt idx="316">
                  <c:v>4.8637390136718833E-2</c:v>
                </c:pt>
                <c:pt idx="317">
                  <c:v>4.9591064453125097E-2</c:v>
                </c:pt>
                <c:pt idx="318">
                  <c:v>4.9591064453125097E-2</c:v>
                </c:pt>
                <c:pt idx="319">
                  <c:v>4.9114227294922007E-2</c:v>
                </c:pt>
                <c:pt idx="320">
                  <c:v>4.8637390136718833E-2</c:v>
                </c:pt>
                <c:pt idx="321">
                  <c:v>4.9114227294922007E-2</c:v>
                </c:pt>
                <c:pt idx="322">
                  <c:v>4.9114227294922007E-2</c:v>
                </c:pt>
                <c:pt idx="323">
                  <c:v>4.9114227294922007E-2</c:v>
                </c:pt>
                <c:pt idx="324">
                  <c:v>4.7683715820312514E-2</c:v>
                </c:pt>
                <c:pt idx="325">
                  <c:v>4.6253204345703104E-2</c:v>
                </c:pt>
                <c:pt idx="326">
                  <c:v>4.5776367187500014E-2</c:v>
                </c:pt>
                <c:pt idx="327">
                  <c:v>4.5299530029296924E-2</c:v>
                </c:pt>
                <c:pt idx="328">
                  <c:v>4.4822692871093917E-2</c:v>
                </c:pt>
                <c:pt idx="329">
                  <c:v>4.4822692871093917E-2</c:v>
                </c:pt>
                <c:pt idx="330">
                  <c:v>4.5776367187500014E-2</c:v>
                </c:pt>
                <c:pt idx="331">
                  <c:v>4.7206878662109347E-2</c:v>
                </c:pt>
                <c:pt idx="332">
                  <c:v>4.9114227294922007E-2</c:v>
                </c:pt>
                <c:pt idx="333">
                  <c:v>5.1021575927734396E-2</c:v>
                </c:pt>
                <c:pt idx="334">
                  <c:v>5.1975250244140597E-2</c:v>
                </c:pt>
                <c:pt idx="335">
                  <c:v>5.2452087402343923E-2</c:v>
                </c:pt>
                <c:pt idx="336">
                  <c:v>5.2452087402343923E-2</c:v>
                </c:pt>
                <c:pt idx="337">
                  <c:v>5.1975250244140597E-2</c:v>
                </c:pt>
                <c:pt idx="338">
                  <c:v>5.1498413085937514E-2</c:v>
                </c:pt>
                <c:pt idx="339">
                  <c:v>5.0067901611328194E-2</c:v>
                </c:pt>
                <c:pt idx="340">
                  <c:v>4.9591064453125097E-2</c:v>
                </c:pt>
                <c:pt idx="341">
                  <c:v>4.9591064453125097E-2</c:v>
                </c:pt>
                <c:pt idx="342">
                  <c:v>5.0544738769531299E-2</c:v>
                </c:pt>
                <c:pt idx="343">
                  <c:v>5.1021575927734396E-2</c:v>
                </c:pt>
                <c:pt idx="344">
                  <c:v>5.1498413085937514E-2</c:v>
                </c:pt>
                <c:pt idx="345">
                  <c:v>5.2452087402343923E-2</c:v>
                </c:pt>
                <c:pt idx="346">
                  <c:v>5.340576171875E-2</c:v>
                </c:pt>
                <c:pt idx="347">
                  <c:v>5.340576171875E-2</c:v>
                </c:pt>
                <c:pt idx="348">
                  <c:v>5.3882598876953104E-2</c:v>
                </c:pt>
                <c:pt idx="349">
                  <c:v>5.5313110351562514E-2</c:v>
                </c:pt>
                <c:pt idx="350">
                  <c:v>5.7220458984375E-2</c:v>
                </c:pt>
                <c:pt idx="351">
                  <c:v>5.91278076171875E-2</c:v>
                </c:pt>
                <c:pt idx="352">
                  <c:v>6.0558319091796903E-2</c:v>
                </c:pt>
                <c:pt idx="353">
                  <c:v>6.1988830566406299E-2</c:v>
                </c:pt>
                <c:pt idx="354">
                  <c:v>6.2942504882812514E-2</c:v>
                </c:pt>
                <c:pt idx="355">
                  <c:v>6.3419342041015597E-2</c:v>
                </c:pt>
                <c:pt idx="356">
                  <c:v>6.3896179199218833E-2</c:v>
                </c:pt>
                <c:pt idx="357">
                  <c:v>6.4849853515625E-2</c:v>
                </c:pt>
                <c:pt idx="358">
                  <c:v>6.6757202148437514E-2</c:v>
                </c:pt>
                <c:pt idx="359">
                  <c:v>6.9141387939453111E-2</c:v>
                </c:pt>
                <c:pt idx="360">
                  <c:v>7.1525573730468806E-2</c:v>
                </c:pt>
                <c:pt idx="361">
                  <c:v>7.4386596679687514E-2</c:v>
                </c:pt>
                <c:pt idx="362">
                  <c:v>7.7724456787109403E-2</c:v>
                </c:pt>
                <c:pt idx="363">
                  <c:v>8.0108642578125028E-2</c:v>
                </c:pt>
                <c:pt idx="364">
                  <c:v>8.1539154052734403E-2</c:v>
                </c:pt>
                <c:pt idx="365">
                  <c:v>8.2492828369140597E-2</c:v>
                </c:pt>
                <c:pt idx="366">
                  <c:v>8.2492828369140597E-2</c:v>
                </c:pt>
                <c:pt idx="367">
                  <c:v>8.1062316894531194E-2</c:v>
                </c:pt>
                <c:pt idx="368">
                  <c:v>7.9154968261718806E-2</c:v>
                </c:pt>
                <c:pt idx="369">
                  <c:v>7.7247619628906333E-2</c:v>
                </c:pt>
                <c:pt idx="370">
                  <c:v>7.62939453125E-2</c:v>
                </c:pt>
                <c:pt idx="371">
                  <c:v>7.5817108154296931E-2</c:v>
                </c:pt>
                <c:pt idx="372">
                  <c:v>7.5817108154296931E-2</c:v>
                </c:pt>
                <c:pt idx="373">
                  <c:v>7.6770782470703097E-2</c:v>
                </c:pt>
                <c:pt idx="374">
                  <c:v>7.8201293945312514E-2</c:v>
                </c:pt>
                <c:pt idx="375">
                  <c:v>7.9154968261718806E-2</c:v>
                </c:pt>
                <c:pt idx="376">
                  <c:v>7.9631805419921903E-2</c:v>
                </c:pt>
                <c:pt idx="377">
                  <c:v>7.9631805419921903E-2</c:v>
                </c:pt>
                <c:pt idx="378">
                  <c:v>8.0108642578125028E-2</c:v>
                </c:pt>
                <c:pt idx="379">
                  <c:v>7.9631805419921903E-2</c:v>
                </c:pt>
                <c:pt idx="380">
                  <c:v>7.8678131103515597E-2</c:v>
                </c:pt>
                <c:pt idx="381">
                  <c:v>7.6770782470703097E-2</c:v>
                </c:pt>
                <c:pt idx="382">
                  <c:v>7.4863433837890819E-2</c:v>
                </c:pt>
                <c:pt idx="383">
                  <c:v>7.2479248046875E-2</c:v>
                </c:pt>
                <c:pt idx="384">
                  <c:v>7.1525573730468806E-2</c:v>
                </c:pt>
                <c:pt idx="385">
                  <c:v>7.0571899414062486E-2</c:v>
                </c:pt>
                <c:pt idx="386">
                  <c:v>7.0571899414062486E-2</c:v>
                </c:pt>
                <c:pt idx="387">
                  <c:v>7.1048736572265556E-2</c:v>
                </c:pt>
                <c:pt idx="388">
                  <c:v>7.1525573730468806E-2</c:v>
                </c:pt>
                <c:pt idx="389">
                  <c:v>7.1525573730468806E-2</c:v>
                </c:pt>
                <c:pt idx="390">
                  <c:v>7.0571899414062486E-2</c:v>
                </c:pt>
                <c:pt idx="391">
                  <c:v>7.0095062255859403E-2</c:v>
                </c:pt>
                <c:pt idx="392">
                  <c:v>6.8664550781249986E-2</c:v>
                </c:pt>
                <c:pt idx="393">
                  <c:v>6.6757202148437514E-2</c:v>
                </c:pt>
                <c:pt idx="394">
                  <c:v>6.5326690673828194E-2</c:v>
                </c:pt>
                <c:pt idx="395">
                  <c:v>6.3896179199218833E-2</c:v>
                </c:pt>
                <c:pt idx="396">
                  <c:v>6.3896179199218833E-2</c:v>
                </c:pt>
                <c:pt idx="397">
                  <c:v>6.3896179199218833E-2</c:v>
                </c:pt>
                <c:pt idx="398">
                  <c:v>6.4373016357422014E-2</c:v>
                </c:pt>
                <c:pt idx="399">
                  <c:v>6.4849853515625E-2</c:v>
                </c:pt>
                <c:pt idx="400">
                  <c:v>6.6280364990234403E-2</c:v>
                </c:pt>
                <c:pt idx="401">
                  <c:v>6.8187713623046903E-2</c:v>
                </c:pt>
                <c:pt idx="402">
                  <c:v>6.9618225097656333E-2</c:v>
                </c:pt>
                <c:pt idx="403">
                  <c:v>7.0571899414062486E-2</c:v>
                </c:pt>
                <c:pt idx="404">
                  <c:v>7.0095062255859403E-2</c:v>
                </c:pt>
                <c:pt idx="405">
                  <c:v>7.0095062255859403E-2</c:v>
                </c:pt>
                <c:pt idx="406">
                  <c:v>6.9618225097656333E-2</c:v>
                </c:pt>
                <c:pt idx="407">
                  <c:v>6.9141387939453111E-2</c:v>
                </c:pt>
                <c:pt idx="408">
                  <c:v>6.8187713623046903E-2</c:v>
                </c:pt>
                <c:pt idx="409">
                  <c:v>6.8187713623046903E-2</c:v>
                </c:pt>
                <c:pt idx="410">
                  <c:v>6.8664550781249986E-2</c:v>
                </c:pt>
                <c:pt idx="411">
                  <c:v>6.9618225097656333E-2</c:v>
                </c:pt>
                <c:pt idx="412">
                  <c:v>6.9618225097656333E-2</c:v>
                </c:pt>
                <c:pt idx="413">
                  <c:v>6.9141387939453111E-2</c:v>
                </c:pt>
                <c:pt idx="414">
                  <c:v>6.8187713623046903E-2</c:v>
                </c:pt>
                <c:pt idx="415">
                  <c:v>6.6757202148437514E-2</c:v>
                </c:pt>
                <c:pt idx="416">
                  <c:v>6.58035278320315E-2</c:v>
                </c:pt>
                <c:pt idx="417">
                  <c:v>6.58035278320315E-2</c:v>
                </c:pt>
                <c:pt idx="418">
                  <c:v>6.5326690673828194E-2</c:v>
                </c:pt>
                <c:pt idx="419">
                  <c:v>6.4849853515625E-2</c:v>
                </c:pt>
                <c:pt idx="420">
                  <c:v>6.3896179199218833E-2</c:v>
                </c:pt>
                <c:pt idx="421">
                  <c:v>6.2942504882812514E-2</c:v>
                </c:pt>
                <c:pt idx="422">
                  <c:v>6.1988830566406299E-2</c:v>
                </c:pt>
                <c:pt idx="423">
                  <c:v>6.1988830566406299E-2</c:v>
                </c:pt>
                <c:pt idx="424">
                  <c:v>6.2942504882812514E-2</c:v>
                </c:pt>
                <c:pt idx="425">
                  <c:v>6.4373016357422014E-2</c:v>
                </c:pt>
                <c:pt idx="426">
                  <c:v>6.6280364990234403E-2</c:v>
                </c:pt>
                <c:pt idx="427">
                  <c:v>6.8187713623046903E-2</c:v>
                </c:pt>
                <c:pt idx="428">
                  <c:v>7.0095062255859403E-2</c:v>
                </c:pt>
                <c:pt idx="429">
                  <c:v>7.1525573730468806E-2</c:v>
                </c:pt>
                <c:pt idx="430">
                  <c:v>7.2956085205078111E-2</c:v>
                </c:pt>
                <c:pt idx="431">
                  <c:v>7.5340270996093833E-2</c:v>
                </c:pt>
                <c:pt idx="432">
                  <c:v>7.7724456787109403E-2</c:v>
                </c:pt>
                <c:pt idx="433">
                  <c:v>7.9631805419921903E-2</c:v>
                </c:pt>
                <c:pt idx="434">
                  <c:v>8.2015991210937486E-2</c:v>
                </c:pt>
                <c:pt idx="435">
                  <c:v>8.2015991210937486E-2</c:v>
                </c:pt>
                <c:pt idx="436">
                  <c:v>8.1062316894531194E-2</c:v>
                </c:pt>
                <c:pt idx="437">
                  <c:v>7.9631805419921903E-2</c:v>
                </c:pt>
                <c:pt idx="438">
                  <c:v>7.8678131103515597E-2</c:v>
                </c:pt>
                <c:pt idx="439">
                  <c:v>7.7724456787109403E-2</c:v>
                </c:pt>
                <c:pt idx="440">
                  <c:v>7.7247619628906333E-2</c:v>
                </c:pt>
                <c:pt idx="441">
                  <c:v>7.7724456787109403E-2</c:v>
                </c:pt>
                <c:pt idx="442">
                  <c:v>7.8201293945312514E-2</c:v>
                </c:pt>
                <c:pt idx="443">
                  <c:v>7.7724456787109403E-2</c:v>
                </c:pt>
                <c:pt idx="444">
                  <c:v>7.7724456787109403E-2</c:v>
                </c:pt>
                <c:pt idx="445">
                  <c:v>7.7724456787109403E-2</c:v>
                </c:pt>
                <c:pt idx="446">
                  <c:v>7.6770782470703097E-2</c:v>
                </c:pt>
                <c:pt idx="447">
                  <c:v>7.62939453125E-2</c:v>
                </c:pt>
                <c:pt idx="448">
                  <c:v>7.62939453125E-2</c:v>
                </c:pt>
                <c:pt idx="449">
                  <c:v>7.6770782470703097E-2</c:v>
                </c:pt>
                <c:pt idx="450">
                  <c:v>7.7724456787109403E-2</c:v>
                </c:pt>
                <c:pt idx="451">
                  <c:v>7.8678131103515597E-2</c:v>
                </c:pt>
                <c:pt idx="452">
                  <c:v>7.9154968261718806E-2</c:v>
                </c:pt>
                <c:pt idx="453">
                  <c:v>8.0108642578125028E-2</c:v>
                </c:pt>
                <c:pt idx="454">
                  <c:v>7.9631805419921903E-2</c:v>
                </c:pt>
                <c:pt idx="455">
                  <c:v>7.7724456787109403E-2</c:v>
                </c:pt>
                <c:pt idx="456">
                  <c:v>7.4863433837890819E-2</c:v>
                </c:pt>
                <c:pt idx="457">
                  <c:v>7.2956085205078111E-2</c:v>
                </c:pt>
                <c:pt idx="458">
                  <c:v>7.2002410888672028E-2</c:v>
                </c:pt>
                <c:pt idx="459">
                  <c:v>7.1525573730468806E-2</c:v>
                </c:pt>
                <c:pt idx="460">
                  <c:v>7.1048736572265556E-2</c:v>
                </c:pt>
                <c:pt idx="461">
                  <c:v>7.2002410888672028E-2</c:v>
                </c:pt>
                <c:pt idx="462">
                  <c:v>7.4863433837890819E-2</c:v>
                </c:pt>
                <c:pt idx="463">
                  <c:v>7.8201293945312514E-2</c:v>
                </c:pt>
                <c:pt idx="464">
                  <c:v>8.0585479736328097E-2</c:v>
                </c:pt>
                <c:pt idx="465">
                  <c:v>8.2015991210937486E-2</c:v>
                </c:pt>
                <c:pt idx="466">
                  <c:v>8.3446502685547028E-2</c:v>
                </c:pt>
                <c:pt idx="467">
                  <c:v>8.4400177001953083E-2</c:v>
                </c:pt>
                <c:pt idx="468">
                  <c:v>8.4400177001953083E-2</c:v>
                </c:pt>
                <c:pt idx="469">
                  <c:v>8.3923339843750028E-2</c:v>
                </c:pt>
                <c:pt idx="470">
                  <c:v>8.3446502685547028E-2</c:v>
                </c:pt>
                <c:pt idx="471">
                  <c:v>8.2969665527343847E-2</c:v>
                </c:pt>
                <c:pt idx="472">
                  <c:v>8.3923339843750028E-2</c:v>
                </c:pt>
                <c:pt idx="473">
                  <c:v>8.4877014160156347E-2</c:v>
                </c:pt>
                <c:pt idx="474">
                  <c:v>8.5830688476562528E-2</c:v>
                </c:pt>
                <c:pt idx="475">
                  <c:v>8.5830688476562528E-2</c:v>
                </c:pt>
                <c:pt idx="476">
                  <c:v>8.6307525634765583E-2</c:v>
                </c:pt>
                <c:pt idx="477">
                  <c:v>8.6784362792969055E-2</c:v>
                </c:pt>
                <c:pt idx="478">
                  <c:v>8.7261199951171903E-2</c:v>
                </c:pt>
                <c:pt idx="479">
                  <c:v>8.6307525634765583E-2</c:v>
                </c:pt>
                <c:pt idx="480">
                  <c:v>8.4400177001953083E-2</c:v>
                </c:pt>
                <c:pt idx="481">
                  <c:v>8.2492828369140597E-2</c:v>
                </c:pt>
                <c:pt idx="482">
                  <c:v>8.0585479736328097E-2</c:v>
                </c:pt>
                <c:pt idx="483">
                  <c:v>7.8678131103515597E-2</c:v>
                </c:pt>
                <c:pt idx="484">
                  <c:v>7.8678131103515597E-2</c:v>
                </c:pt>
                <c:pt idx="485">
                  <c:v>7.9154968261718806E-2</c:v>
                </c:pt>
                <c:pt idx="486">
                  <c:v>8.0108642578125028E-2</c:v>
                </c:pt>
                <c:pt idx="487">
                  <c:v>8.1062316894531194E-2</c:v>
                </c:pt>
                <c:pt idx="488">
                  <c:v>8.2492828369140597E-2</c:v>
                </c:pt>
                <c:pt idx="489">
                  <c:v>8.3923339843750028E-2</c:v>
                </c:pt>
                <c:pt idx="490">
                  <c:v>8.4877014160156347E-2</c:v>
                </c:pt>
                <c:pt idx="491">
                  <c:v>8.4877014160156347E-2</c:v>
                </c:pt>
                <c:pt idx="492">
                  <c:v>8.4400177001953083E-2</c:v>
                </c:pt>
                <c:pt idx="493">
                  <c:v>8.2969665527343847E-2</c:v>
                </c:pt>
                <c:pt idx="494">
                  <c:v>8.1539154052734403E-2</c:v>
                </c:pt>
                <c:pt idx="495">
                  <c:v>8.0585479736328097E-2</c:v>
                </c:pt>
                <c:pt idx="496">
                  <c:v>8.0108642578125028E-2</c:v>
                </c:pt>
                <c:pt idx="497">
                  <c:v>8.0585479736328097E-2</c:v>
                </c:pt>
                <c:pt idx="498">
                  <c:v>8.1062316894531194E-2</c:v>
                </c:pt>
                <c:pt idx="499">
                  <c:v>8.2492828369140597E-2</c:v>
                </c:pt>
                <c:pt idx="500">
                  <c:v>8.3923339843750028E-2</c:v>
                </c:pt>
                <c:pt idx="501">
                  <c:v>8.4877014160156347E-2</c:v>
                </c:pt>
                <c:pt idx="502">
                  <c:v>8.5353851318359528E-2</c:v>
                </c:pt>
                <c:pt idx="503">
                  <c:v>8.5353851318359528E-2</c:v>
                </c:pt>
                <c:pt idx="504">
                  <c:v>8.5830688476562528E-2</c:v>
                </c:pt>
                <c:pt idx="505">
                  <c:v>8.6307525634765583E-2</c:v>
                </c:pt>
                <c:pt idx="506">
                  <c:v>8.6784362792969055E-2</c:v>
                </c:pt>
                <c:pt idx="507">
                  <c:v>8.6784362792969055E-2</c:v>
                </c:pt>
                <c:pt idx="508">
                  <c:v>8.6784362792969055E-2</c:v>
                </c:pt>
                <c:pt idx="509">
                  <c:v>8.5830688476562528E-2</c:v>
                </c:pt>
                <c:pt idx="510">
                  <c:v>8.4877014160156347E-2</c:v>
                </c:pt>
                <c:pt idx="511">
                  <c:v>8.3446502685547028E-2</c:v>
                </c:pt>
                <c:pt idx="512">
                  <c:v>8.1539154052734403E-2</c:v>
                </c:pt>
                <c:pt idx="513">
                  <c:v>7.9631805419921903E-2</c:v>
                </c:pt>
                <c:pt idx="514">
                  <c:v>7.8201293945312514E-2</c:v>
                </c:pt>
                <c:pt idx="515">
                  <c:v>7.8201293945312514E-2</c:v>
                </c:pt>
                <c:pt idx="516">
                  <c:v>7.8678131103515597E-2</c:v>
                </c:pt>
                <c:pt idx="517">
                  <c:v>8.0108642578125028E-2</c:v>
                </c:pt>
                <c:pt idx="518">
                  <c:v>8.1539154052734403E-2</c:v>
                </c:pt>
                <c:pt idx="519">
                  <c:v>8.3446502685547028E-2</c:v>
                </c:pt>
                <c:pt idx="520">
                  <c:v>8.5353851318359528E-2</c:v>
                </c:pt>
                <c:pt idx="521">
                  <c:v>8.6307525634765583E-2</c:v>
                </c:pt>
                <c:pt idx="522">
                  <c:v>8.8214874267578097E-2</c:v>
                </c:pt>
                <c:pt idx="523">
                  <c:v>9.0122222900390597E-2</c:v>
                </c:pt>
                <c:pt idx="524">
                  <c:v>9.1075897216797028E-2</c:v>
                </c:pt>
                <c:pt idx="525">
                  <c:v>9.1075897216797028E-2</c:v>
                </c:pt>
                <c:pt idx="526">
                  <c:v>9.1075897216797028E-2</c:v>
                </c:pt>
                <c:pt idx="527">
                  <c:v>9.2029571533203097E-2</c:v>
                </c:pt>
                <c:pt idx="528">
                  <c:v>9.2506408691406541E-2</c:v>
                </c:pt>
                <c:pt idx="529">
                  <c:v>9.1552734375000028E-2</c:v>
                </c:pt>
                <c:pt idx="530">
                  <c:v>9.0122222900390597E-2</c:v>
                </c:pt>
                <c:pt idx="531">
                  <c:v>8.9645385742187694E-2</c:v>
                </c:pt>
                <c:pt idx="532">
                  <c:v>8.9168548583984611E-2</c:v>
                </c:pt>
                <c:pt idx="533">
                  <c:v>8.7261199951171903E-2</c:v>
                </c:pt>
                <c:pt idx="534">
                  <c:v>8.4877014160156347E-2</c:v>
                </c:pt>
                <c:pt idx="535">
                  <c:v>8.2969665527343847E-2</c:v>
                </c:pt>
                <c:pt idx="536">
                  <c:v>8.2015991210937486E-2</c:v>
                </c:pt>
                <c:pt idx="537">
                  <c:v>8.1539154052734403E-2</c:v>
                </c:pt>
                <c:pt idx="538">
                  <c:v>8.2492828369140597E-2</c:v>
                </c:pt>
                <c:pt idx="539">
                  <c:v>8.3446502685547028E-2</c:v>
                </c:pt>
                <c:pt idx="540">
                  <c:v>8.3923339843750028E-2</c:v>
                </c:pt>
                <c:pt idx="541">
                  <c:v>8.5830688476562528E-2</c:v>
                </c:pt>
                <c:pt idx="542">
                  <c:v>8.7261199951171903E-2</c:v>
                </c:pt>
                <c:pt idx="543">
                  <c:v>8.7738037109374986E-2</c:v>
                </c:pt>
                <c:pt idx="544">
                  <c:v>8.7261199951171903E-2</c:v>
                </c:pt>
                <c:pt idx="545">
                  <c:v>8.7261199951171903E-2</c:v>
                </c:pt>
                <c:pt idx="546">
                  <c:v>8.8691711425781194E-2</c:v>
                </c:pt>
                <c:pt idx="547">
                  <c:v>9.0122222900390597E-2</c:v>
                </c:pt>
                <c:pt idx="548">
                  <c:v>9.1075897216797028E-2</c:v>
                </c:pt>
                <c:pt idx="549">
                  <c:v>9.2029571533203097E-2</c:v>
                </c:pt>
                <c:pt idx="550">
                  <c:v>9.2506408691406541E-2</c:v>
                </c:pt>
                <c:pt idx="551">
                  <c:v>9.2506408691406541E-2</c:v>
                </c:pt>
                <c:pt idx="552">
                  <c:v>9.1552734375000028E-2</c:v>
                </c:pt>
                <c:pt idx="553">
                  <c:v>9.1075897216797028E-2</c:v>
                </c:pt>
                <c:pt idx="554">
                  <c:v>9.1552734375000028E-2</c:v>
                </c:pt>
                <c:pt idx="555">
                  <c:v>9.2506408691406541E-2</c:v>
                </c:pt>
                <c:pt idx="556">
                  <c:v>9.3460083007812528E-2</c:v>
                </c:pt>
                <c:pt idx="557">
                  <c:v>9.4413757324218639E-2</c:v>
                </c:pt>
                <c:pt idx="558">
                  <c:v>9.5367431640624986E-2</c:v>
                </c:pt>
                <c:pt idx="559">
                  <c:v>9.5844268798828278E-2</c:v>
                </c:pt>
                <c:pt idx="560">
                  <c:v>9.5367431640624986E-2</c:v>
                </c:pt>
                <c:pt idx="561">
                  <c:v>9.4890594482422042E-2</c:v>
                </c:pt>
                <c:pt idx="562">
                  <c:v>9.4413757324218639E-2</c:v>
                </c:pt>
                <c:pt idx="563">
                  <c:v>9.4890594482422042E-2</c:v>
                </c:pt>
                <c:pt idx="564">
                  <c:v>9.5844268798828278E-2</c:v>
                </c:pt>
                <c:pt idx="565">
                  <c:v>9.7274780273437486E-2</c:v>
                </c:pt>
                <c:pt idx="566">
                  <c:v>9.8228454589844041E-2</c:v>
                </c:pt>
                <c:pt idx="567">
                  <c:v>9.8705291748047111E-2</c:v>
                </c:pt>
                <c:pt idx="568">
                  <c:v>9.8705291748047111E-2</c:v>
                </c:pt>
                <c:pt idx="569">
                  <c:v>9.7274780273437486E-2</c:v>
                </c:pt>
                <c:pt idx="570">
                  <c:v>9.3936920166015778E-2</c:v>
                </c:pt>
                <c:pt idx="571">
                  <c:v>9.1075897216797028E-2</c:v>
                </c:pt>
                <c:pt idx="572">
                  <c:v>8.9645385742187694E-2</c:v>
                </c:pt>
                <c:pt idx="573">
                  <c:v>8.9645385742187694E-2</c:v>
                </c:pt>
                <c:pt idx="574">
                  <c:v>8.9645385742187694E-2</c:v>
                </c:pt>
                <c:pt idx="575">
                  <c:v>9.0122222900390597E-2</c:v>
                </c:pt>
                <c:pt idx="576">
                  <c:v>9.2029571533203097E-2</c:v>
                </c:pt>
                <c:pt idx="577">
                  <c:v>9.3460083007812528E-2</c:v>
                </c:pt>
                <c:pt idx="578">
                  <c:v>9.3460083007812528E-2</c:v>
                </c:pt>
                <c:pt idx="579">
                  <c:v>9.2506408691406541E-2</c:v>
                </c:pt>
                <c:pt idx="580">
                  <c:v>9.2983245849609403E-2</c:v>
                </c:pt>
                <c:pt idx="581">
                  <c:v>9.3936920166015778E-2</c:v>
                </c:pt>
                <c:pt idx="582">
                  <c:v>9.4413757324218639E-2</c:v>
                </c:pt>
                <c:pt idx="583">
                  <c:v>9.4890594482422042E-2</c:v>
                </c:pt>
                <c:pt idx="584">
                  <c:v>9.5367431640624986E-2</c:v>
                </c:pt>
                <c:pt idx="585">
                  <c:v>9.6321105957031347E-2</c:v>
                </c:pt>
                <c:pt idx="586">
                  <c:v>9.5844268798828278E-2</c:v>
                </c:pt>
                <c:pt idx="587">
                  <c:v>9.4890594482422042E-2</c:v>
                </c:pt>
                <c:pt idx="588">
                  <c:v>9.3460083007812528E-2</c:v>
                </c:pt>
                <c:pt idx="589">
                  <c:v>9.2029571533203097E-2</c:v>
                </c:pt>
                <c:pt idx="590">
                  <c:v>9.0122222900390597E-2</c:v>
                </c:pt>
                <c:pt idx="591">
                  <c:v>8.8691711425781194E-2</c:v>
                </c:pt>
                <c:pt idx="592">
                  <c:v>8.7738037109374986E-2</c:v>
                </c:pt>
                <c:pt idx="593">
                  <c:v>8.6784362792969055E-2</c:v>
                </c:pt>
                <c:pt idx="594">
                  <c:v>8.5830688476562528E-2</c:v>
                </c:pt>
                <c:pt idx="595">
                  <c:v>8.5353851318359528E-2</c:v>
                </c:pt>
                <c:pt idx="596">
                  <c:v>8.6784362792969055E-2</c:v>
                </c:pt>
                <c:pt idx="597">
                  <c:v>8.8214874267578097E-2</c:v>
                </c:pt>
                <c:pt idx="598">
                  <c:v>9.0122222900390597E-2</c:v>
                </c:pt>
                <c:pt idx="599">
                  <c:v>9.1552734375000028E-2</c:v>
                </c:pt>
                <c:pt idx="600">
                  <c:v>9.3936920166015778E-2</c:v>
                </c:pt>
                <c:pt idx="601">
                  <c:v>9.5844268798828278E-2</c:v>
                </c:pt>
                <c:pt idx="602">
                  <c:v>9.6321105957031347E-2</c:v>
                </c:pt>
                <c:pt idx="603">
                  <c:v>9.5367431640624986E-2</c:v>
                </c:pt>
                <c:pt idx="604">
                  <c:v>9.4890594482422042E-2</c:v>
                </c:pt>
                <c:pt idx="605">
                  <c:v>9.3936920166015778E-2</c:v>
                </c:pt>
                <c:pt idx="606">
                  <c:v>9.2983245849609403E-2</c:v>
                </c:pt>
                <c:pt idx="607">
                  <c:v>9.2029571533203097E-2</c:v>
                </c:pt>
                <c:pt idx="608">
                  <c:v>9.1075897216797028E-2</c:v>
                </c:pt>
                <c:pt idx="609">
                  <c:v>9.1075897216797028E-2</c:v>
                </c:pt>
                <c:pt idx="610">
                  <c:v>9.1075897216797028E-2</c:v>
                </c:pt>
                <c:pt idx="611">
                  <c:v>9.1075897216797028E-2</c:v>
                </c:pt>
                <c:pt idx="612">
                  <c:v>9.0122222900390597E-2</c:v>
                </c:pt>
                <c:pt idx="613">
                  <c:v>8.7738037109374986E-2</c:v>
                </c:pt>
                <c:pt idx="614">
                  <c:v>8.4877014160156347E-2</c:v>
                </c:pt>
                <c:pt idx="615">
                  <c:v>8.2969665527343847E-2</c:v>
                </c:pt>
                <c:pt idx="616">
                  <c:v>8.2492828369140597E-2</c:v>
                </c:pt>
                <c:pt idx="617">
                  <c:v>8.2492828369140597E-2</c:v>
                </c:pt>
                <c:pt idx="618">
                  <c:v>8.3923339843750028E-2</c:v>
                </c:pt>
                <c:pt idx="619">
                  <c:v>8.7261199951171903E-2</c:v>
                </c:pt>
                <c:pt idx="620">
                  <c:v>9.1075897216797028E-2</c:v>
                </c:pt>
                <c:pt idx="621">
                  <c:v>9.3460083007812528E-2</c:v>
                </c:pt>
                <c:pt idx="622">
                  <c:v>9.4890594482422042E-2</c:v>
                </c:pt>
                <c:pt idx="623">
                  <c:v>9.5367431640624986E-2</c:v>
                </c:pt>
                <c:pt idx="624">
                  <c:v>9.6321105957031347E-2</c:v>
                </c:pt>
                <c:pt idx="625">
                  <c:v>9.6797943115234611E-2</c:v>
                </c:pt>
                <c:pt idx="626">
                  <c:v>9.7274780273437486E-2</c:v>
                </c:pt>
                <c:pt idx="627">
                  <c:v>9.8705291748047111E-2</c:v>
                </c:pt>
                <c:pt idx="628">
                  <c:v>9.9658966064453458E-2</c:v>
                </c:pt>
                <c:pt idx="629">
                  <c:v>0.10061264038085919</c:v>
                </c:pt>
                <c:pt idx="630">
                  <c:v>0.10061264038085919</c:v>
                </c:pt>
                <c:pt idx="631">
                  <c:v>0.10061264038085919</c:v>
                </c:pt>
                <c:pt idx="632">
                  <c:v>0.1010894775390619</c:v>
                </c:pt>
                <c:pt idx="633">
                  <c:v>0.1020431518554691</c:v>
                </c:pt>
                <c:pt idx="634">
                  <c:v>0.103473663330078</c:v>
                </c:pt>
                <c:pt idx="635">
                  <c:v>0.1134872436523439</c:v>
                </c:pt>
                <c:pt idx="636">
                  <c:v>0.14638900756835899</c:v>
                </c:pt>
                <c:pt idx="637">
                  <c:v>0.20694732666015622</c:v>
                </c:pt>
                <c:pt idx="638">
                  <c:v>0.28896331787109408</c:v>
                </c:pt>
                <c:pt idx="639">
                  <c:v>0.37527084350585965</c:v>
                </c:pt>
                <c:pt idx="640">
                  <c:v>0.45299530029296908</c:v>
                </c:pt>
                <c:pt idx="641">
                  <c:v>0.51212310791015558</c:v>
                </c:pt>
                <c:pt idx="642">
                  <c:v>0.53739547729492265</c:v>
                </c:pt>
                <c:pt idx="643">
                  <c:v>0.5230903625488289</c:v>
                </c:pt>
                <c:pt idx="644">
                  <c:v>0.47826766967773432</c:v>
                </c:pt>
                <c:pt idx="645">
                  <c:v>0.42104721069335899</c:v>
                </c:pt>
                <c:pt idx="646">
                  <c:v>0.36382675170898465</c:v>
                </c:pt>
                <c:pt idx="647">
                  <c:v>0.31185150146484497</c:v>
                </c:pt>
                <c:pt idx="648">
                  <c:v>0.265121459960937</c:v>
                </c:pt>
                <c:pt idx="649">
                  <c:v>0.22459030151367201</c:v>
                </c:pt>
                <c:pt idx="650">
                  <c:v>0.188827514648437</c:v>
                </c:pt>
                <c:pt idx="651">
                  <c:v>0.15783309936523426</c:v>
                </c:pt>
                <c:pt idx="652">
                  <c:v>0.13017654418945288</c:v>
                </c:pt>
                <c:pt idx="653">
                  <c:v>0.1063346862792971</c:v>
                </c:pt>
                <c:pt idx="654">
                  <c:v>8.6307525634765583E-2</c:v>
                </c:pt>
                <c:pt idx="655">
                  <c:v>7.0095062255859403E-2</c:v>
                </c:pt>
                <c:pt idx="656">
                  <c:v>5.8650970458984396E-2</c:v>
                </c:pt>
                <c:pt idx="657">
                  <c:v>5.1021575927734396E-2</c:v>
                </c:pt>
                <c:pt idx="658">
                  <c:v>4.6253204345703104E-2</c:v>
                </c:pt>
                <c:pt idx="659">
                  <c:v>4.3392181396484424E-2</c:v>
                </c:pt>
                <c:pt idx="660">
                  <c:v>4.2438507080078104E-2</c:v>
                </c:pt>
                <c:pt idx="661">
                  <c:v>4.2438507080078104E-2</c:v>
                </c:pt>
                <c:pt idx="662">
                  <c:v>4.2438507080078104E-2</c:v>
                </c:pt>
                <c:pt idx="663">
                  <c:v>4.2915344238281333E-2</c:v>
                </c:pt>
                <c:pt idx="664">
                  <c:v>4.3869018554687486E-2</c:v>
                </c:pt>
                <c:pt idx="665">
                  <c:v>4.6730041503906333E-2</c:v>
                </c:pt>
                <c:pt idx="666">
                  <c:v>5.1021575927734396E-2</c:v>
                </c:pt>
                <c:pt idx="667">
                  <c:v>5.6743621826172021E-2</c:v>
                </c:pt>
                <c:pt idx="668">
                  <c:v>6.2942504882812514E-2</c:v>
                </c:pt>
                <c:pt idx="669">
                  <c:v>6.9141387939453111E-2</c:v>
                </c:pt>
                <c:pt idx="670">
                  <c:v>7.6770782470703097E-2</c:v>
                </c:pt>
                <c:pt idx="671">
                  <c:v>8.5830688476562528E-2</c:v>
                </c:pt>
                <c:pt idx="672">
                  <c:v>9.5367431640624986E-2</c:v>
                </c:pt>
                <c:pt idx="673">
                  <c:v>0.105381011962891</c:v>
                </c:pt>
                <c:pt idx="674">
                  <c:v>0.1163482666015619</c:v>
                </c:pt>
                <c:pt idx="675">
                  <c:v>0.12874603271484422</c:v>
                </c:pt>
                <c:pt idx="676">
                  <c:v>0.140190124511719</c:v>
                </c:pt>
                <c:pt idx="677">
                  <c:v>0.15115737915039129</c:v>
                </c:pt>
                <c:pt idx="678">
                  <c:v>0.16164779663085888</c:v>
                </c:pt>
                <c:pt idx="679">
                  <c:v>0.172615051269531</c:v>
                </c:pt>
                <c:pt idx="680">
                  <c:v>0.18358230590820299</c:v>
                </c:pt>
                <c:pt idx="681">
                  <c:v>0.19407272338867168</c:v>
                </c:pt>
                <c:pt idx="682">
                  <c:v>0.20408630371093722</c:v>
                </c:pt>
                <c:pt idx="683">
                  <c:v>0.21553039550781242</c:v>
                </c:pt>
                <c:pt idx="684">
                  <c:v>0.22745132446289129</c:v>
                </c:pt>
                <c:pt idx="685">
                  <c:v>0.23984909057617249</c:v>
                </c:pt>
                <c:pt idx="686">
                  <c:v>0.25177001953125</c:v>
                </c:pt>
                <c:pt idx="687">
                  <c:v>0.26464462280273399</c:v>
                </c:pt>
                <c:pt idx="688">
                  <c:v>0.27799606323242265</c:v>
                </c:pt>
                <c:pt idx="689">
                  <c:v>0.29182434082031239</c:v>
                </c:pt>
                <c:pt idx="690">
                  <c:v>0.30469894409179699</c:v>
                </c:pt>
                <c:pt idx="691">
                  <c:v>0.31614303588867232</c:v>
                </c:pt>
                <c:pt idx="692">
                  <c:v>0.32806396484375078</c:v>
                </c:pt>
                <c:pt idx="693">
                  <c:v>0.33903121948242232</c:v>
                </c:pt>
                <c:pt idx="694">
                  <c:v>0.34904479980468778</c:v>
                </c:pt>
                <c:pt idx="695">
                  <c:v>0.35762786865234464</c:v>
                </c:pt>
                <c:pt idx="696">
                  <c:v>0.36716461181640653</c:v>
                </c:pt>
                <c:pt idx="697">
                  <c:v>0.37670135498046908</c:v>
                </c:pt>
                <c:pt idx="698">
                  <c:v>0.38671493530273465</c:v>
                </c:pt>
                <c:pt idx="699">
                  <c:v>0.39625167846679699</c:v>
                </c:pt>
                <c:pt idx="700">
                  <c:v>0.40674209594726646</c:v>
                </c:pt>
                <c:pt idx="701">
                  <c:v>0.41866302490234408</c:v>
                </c:pt>
                <c:pt idx="702">
                  <c:v>0.43010711669921908</c:v>
                </c:pt>
                <c:pt idx="703">
                  <c:v>0.44155120849609347</c:v>
                </c:pt>
                <c:pt idx="704">
                  <c:v>0.452041625976563</c:v>
                </c:pt>
                <c:pt idx="705">
                  <c:v>0.46253204345703075</c:v>
                </c:pt>
                <c:pt idx="706">
                  <c:v>0.47349929809570301</c:v>
                </c:pt>
                <c:pt idx="707">
                  <c:v>0.48398971557617232</c:v>
                </c:pt>
                <c:pt idx="708">
                  <c:v>0.4944801330566419</c:v>
                </c:pt>
                <c:pt idx="709">
                  <c:v>0.50497055053710904</c:v>
                </c:pt>
                <c:pt idx="710">
                  <c:v>0.51593780517578103</c:v>
                </c:pt>
                <c:pt idx="711">
                  <c:v>0.52690505981445301</c:v>
                </c:pt>
                <c:pt idx="712">
                  <c:v>0.53644180297851718</c:v>
                </c:pt>
                <c:pt idx="713">
                  <c:v>0.54454803466796897</c:v>
                </c:pt>
                <c:pt idx="714">
                  <c:v>0.55170059204101662</c:v>
                </c:pt>
                <c:pt idx="715">
                  <c:v>0.55980682373046897</c:v>
                </c:pt>
                <c:pt idx="716">
                  <c:v>0.56838989257812655</c:v>
                </c:pt>
                <c:pt idx="717">
                  <c:v>0.57744979858398504</c:v>
                </c:pt>
                <c:pt idx="718">
                  <c:v>0.58650970458984397</c:v>
                </c:pt>
                <c:pt idx="719">
                  <c:v>0.59604644775390558</c:v>
                </c:pt>
                <c:pt idx="720">
                  <c:v>0.606536865234375</c:v>
                </c:pt>
                <c:pt idx="721">
                  <c:v>0.61750411987304699</c:v>
                </c:pt>
                <c:pt idx="722">
                  <c:v>0.62704086303711004</c:v>
                </c:pt>
                <c:pt idx="723">
                  <c:v>0.63610076904296808</c:v>
                </c:pt>
                <c:pt idx="724">
                  <c:v>0.64468383789062589</c:v>
                </c:pt>
                <c:pt idx="725">
                  <c:v>0.65279006958007979</c:v>
                </c:pt>
                <c:pt idx="726">
                  <c:v>0.65994262695312655</c:v>
                </c:pt>
                <c:pt idx="727">
                  <c:v>0.66566467285156417</c:v>
                </c:pt>
                <c:pt idx="728">
                  <c:v>0.6704330444335953</c:v>
                </c:pt>
                <c:pt idx="729">
                  <c:v>0.67615509033203203</c:v>
                </c:pt>
                <c:pt idx="730">
                  <c:v>0.68187713623046964</c:v>
                </c:pt>
                <c:pt idx="731">
                  <c:v>0.68855285644531361</c:v>
                </c:pt>
                <c:pt idx="732">
                  <c:v>0.69522857666015703</c:v>
                </c:pt>
                <c:pt idx="733">
                  <c:v>0.70285797119140603</c:v>
                </c:pt>
                <c:pt idx="734">
                  <c:v>0.71048736572265392</c:v>
                </c:pt>
                <c:pt idx="735">
                  <c:v>0.7176399230957039</c:v>
                </c:pt>
                <c:pt idx="736">
                  <c:v>0.72526931762695301</c:v>
                </c:pt>
                <c:pt idx="737">
                  <c:v>0.73337554931640603</c:v>
                </c:pt>
                <c:pt idx="738">
                  <c:v>0.74148178100585849</c:v>
                </c:pt>
                <c:pt idx="739">
                  <c:v>0.74911117553710904</c:v>
                </c:pt>
                <c:pt idx="740">
                  <c:v>0.75721740722656361</c:v>
                </c:pt>
                <c:pt idx="741">
                  <c:v>0.76389312744140703</c:v>
                </c:pt>
                <c:pt idx="742">
                  <c:v>0.7696151733398453</c:v>
                </c:pt>
                <c:pt idx="743">
                  <c:v>0.774383544921875</c:v>
                </c:pt>
                <c:pt idx="744">
                  <c:v>0.7791519165039078</c:v>
                </c:pt>
                <c:pt idx="745">
                  <c:v>0.78487396240234397</c:v>
                </c:pt>
                <c:pt idx="746">
                  <c:v>0.79059600830078103</c:v>
                </c:pt>
                <c:pt idx="747">
                  <c:v>0.7977485656738289</c:v>
                </c:pt>
                <c:pt idx="748">
                  <c:v>0.80442428588867199</c:v>
                </c:pt>
                <c:pt idx="749">
                  <c:v>0.81014633178710849</c:v>
                </c:pt>
                <c:pt idx="750">
                  <c:v>0.81539154052734397</c:v>
                </c:pt>
                <c:pt idx="751">
                  <c:v>0.81920623779296808</c:v>
                </c:pt>
                <c:pt idx="752">
                  <c:v>0.8230209350585953</c:v>
                </c:pt>
                <c:pt idx="753">
                  <c:v>0.82635879516601596</c:v>
                </c:pt>
                <c:pt idx="754">
                  <c:v>0.83112716674804699</c:v>
                </c:pt>
                <c:pt idx="755">
                  <c:v>0.83637237548828103</c:v>
                </c:pt>
                <c:pt idx="756">
                  <c:v>0.84114074707031361</c:v>
                </c:pt>
                <c:pt idx="757">
                  <c:v>0.84543228149414096</c:v>
                </c:pt>
                <c:pt idx="758">
                  <c:v>0.84972381591796897</c:v>
                </c:pt>
                <c:pt idx="759">
                  <c:v>0.8535385131835953</c:v>
                </c:pt>
                <c:pt idx="760">
                  <c:v>0.85687637329101662</c:v>
                </c:pt>
                <c:pt idx="761">
                  <c:v>0.85973739624023404</c:v>
                </c:pt>
                <c:pt idx="762">
                  <c:v>0.8625984191894539</c:v>
                </c:pt>
                <c:pt idx="763">
                  <c:v>0.86498260498046897</c:v>
                </c:pt>
                <c:pt idx="764">
                  <c:v>0.8668899536132828</c:v>
                </c:pt>
                <c:pt idx="765">
                  <c:v>0.86832046508789162</c:v>
                </c:pt>
                <c:pt idx="766">
                  <c:v>0.8702278137207039</c:v>
                </c:pt>
                <c:pt idx="767">
                  <c:v>0.87356567382812589</c:v>
                </c:pt>
                <c:pt idx="768">
                  <c:v>0.87785720825195301</c:v>
                </c:pt>
                <c:pt idx="769">
                  <c:v>0.88310241699218861</c:v>
                </c:pt>
                <c:pt idx="770">
                  <c:v>0.88930130004882801</c:v>
                </c:pt>
                <c:pt idx="771">
                  <c:v>0.89550018310546808</c:v>
                </c:pt>
                <c:pt idx="772">
                  <c:v>0.90122222900390558</c:v>
                </c:pt>
                <c:pt idx="773">
                  <c:v>0.90599060058593861</c:v>
                </c:pt>
                <c:pt idx="774">
                  <c:v>0.90885162353515703</c:v>
                </c:pt>
                <c:pt idx="775">
                  <c:v>0.91123580932617265</c:v>
                </c:pt>
                <c:pt idx="776">
                  <c:v>0.91361999511718861</c:v>
                </c:pt>
                <c:pt idx="777">
                  <c:v>0.91600418090820257</c:v>
                </c:pt>
                <c:pt idx="778">
                  <c:v>0.91838836669921897</c:v>
                </c:pt>
                <c:pt idx="779">
                  <c:v>0.92124938964843861</c:v>
                </c:pt>
                <c:pt idx="780">
                  <c:v>0.92554092407226496</c:v>
                </c:pt>
                <c:pt idx="781">
                  <c:v>0.93030929565429765</c:v>
                </c:pt>
                <c:pt idx="782">
                  <c:v>0.93460083007812655</c:v>
                </c:pt>
                <c:pt idx="783">
                  <c:v>0.93889236450195257</c:v>
                </c:pt>
                <c:pt idx="784">
                  <c:v>0.94270706176757801</c:v>
                </c:pt>
                <c:pt idx="785">
                  <c:v>0.9455680847167961</c:v>
                </c:pt>
                <c:pt idx="786">
                  <c:v>0.94795227050781361</c:v>
                </c:pt>
                <c:pt idx="787">
                  <c:v>0.9503364562988289</c:v>
                </c:pt>
                <c:pt idx="788">
                  <c:v>0.9541511535644539</c:v>
                </c:pt>
                <c:pt idx="789">
                  <c:v>0.95701217651367265</c:v>
                </c:pt>
                <c:pt idx="790">
                  <c:v>0.95987319946289162</c:v>
                </c:pt>
                <c:pt idx="791">
                  <c:v>0.96321105957031361</c:v>
                </c:pt>
                <c:pt idx="792">
                  <c:v>0.96702575683593861</c:v>
                </c:pt>
                <c:pt idx="793">
                  <c:v>0.97084045410156417</c:v>
                </c:pt>
                <c:pt idx="794">
                  <c:v>0.9732246398925789</c:v>
                </c:pt>
                <c:pt idx="795">
                  <c:v>0.97560882568359619</c:v>
                </c:pt>
                <c:pt idx="796">
                  <c:v>0.97846984863281361</c:v>
                </c:pt>
                <c:pt idx="797">
                  <c:v>0.98133087158203058</c:v>
                </c:pt>
                <c:pt idx="798">
                  <c:v>0.98371505737304765</c:v>
                </c:pt>
                <c:pt idx="799">
                  <c:v>0.98514556884765481</c:v>
                </c:pt>
                <c:pt idx="800">
                  <c:v>0.98752975463867265</c:v>
                </c:pt>
                <c:pt idx="801">
                  <c:v>0.99039077758789162</c:v>
                </c:pt>
                <c:pt idx="802">
                  <c:v>0.99372863769531417</c:v>
                </c:pt>
                <c:pt idx="803">
                  <c:v>0.99706649780273271</c:v>
                </c:pt>
                <c:pt idx="804">
                  <c:v>1.0008811950683598</c:v>
                </c:pt>
                <c:pt idx="805">
                  <c:v>1.00612640380859</c:v>
                </c:pt>
                <c:pt idx="806">
                  <c:v>1.0099411010742199</c:v>
                </c:pt>
                <c:pt idx="807">
                  <c:v>1.0137557983398398</c:v>
                </c:pt>
                <c:pt idx="808">
                  <c:v>1.0170936584472678</c:v>
                </c:pt>
                <c:pt idx="809">
                  <c:v>1.0204315185546884</c:v>
                </c:pt>
                <c:pt idx="810">
                  <c:v>1.0242462158203098</c:v>
                </c:pt>
                <c:pt idx="811">
                  <c:v>1.0280609130859399</c:v>
                </c:pt>
                <c:pt idx="812">
                  <c:v>1.0328292846679679</c:v>
                </c:pt>
                <c:pt idx="813">
                  <c:v>1.0380744934082</c:v>
                </c:pt>
                <c:pt idx="814">
                  <c:v>1.04427337646484</c:v>
                </c:pt>
                <c:pt idx="815">
                  <c:v>1.0504722595214799</c:v>
                </c:pt>
                <c:pt idx="816">
                  <c:v>1.0566711425781199</c:v>
                </c:pt>
                <c:pt idx="817">
                  <c:v>1.0643005371093699</c:v>
                </c:pt>
                <c:pt idx="818">
                  <c:v>1.0728836059570299</c:v>
                </c:pt>
                <c:pt idx="819">
                  <c:v>1.0814666748046884</c:v>
                </c:pt>
                <c:pt idx="820">
                  <c:v>1.0919570922851598</c:v>
                </c:pt>
                <c:pt idx="821">
                  <c:v>1.1048316955566384</c:v>
                </c:pt>
                <c:pt idx="822">
                  <c:v>1.12009048461914</c:v>
                </c:pt>
                <c:pt idx="823">
                  <c:v>1.13677978515625</c:v>
                </c:pt>
                <c:pt idx="824">
                  <c:v>1.1548995971679679</c:v>
                </c:pt>
                <c:pt idx="825">
                  <c:v>1.1749267578124976</c:v>
                </c:pt>
                <c:pt idx="826">
                  <c:v>1.1978149414062516</c:v>
                </c:pt>
                <c:pt idx="827">
                  <c:v>1.2216567993164098</c:v>
                </c:pt>
                <c:pt idx="828">
                  <c:v>1.2474060058593683</c:v>
                </c:pt>
                <c:pt idx="829">
                  <c:v>1.2755393981933576</c:v>
                </c:pt>
                <c:pt idx="830">
                  <c:v>1.3079643249511699</c:v>
                </c:pt>
                <c:pt idx="831">
                  <c:v>1.34420394897461</c:v>
                </c:pt>
                <c:pt idx="832">
                  <c:v>1.3837814331054699</c:v>
                </c:pt>
                <c:pt idx="833">
                  <c:v>1.4271736145019498</c:v>
                </c:pt>
                <c:pt idx="834">
                  <c:v>1.4734268188476576</c:v>
                </c:pt>
                <c:pt idx="835">
                  <c:v>1.5225410461425799</c:v>
                </c:pt>
                <c:pt idx="836">
                  <c:v>1.5754699707031199</c:v>
                </c:pt>
                <c:pt idx="837">
                  <c:v>1.63125991821289</c:v>
                </c:pt>
                <c:pt idx="838">
                  <c:v>1.6899108886718701</c:v>
                </c:pt>
                <c:pt idx="839">
                  <c:v>1.7523765563964799</c:v>
                </c:pt>
                <c:pt idx="840">
                  <c:v>1.8191337585449181</c:v>
                </c:pt>
                <c:pt idx="841">
                  <c:v>1.8897056579589784</c:v>
                </c:pt>
                <c:pt idx="842">
                  <c:v>1.9626617431640598</c:v>
                </c:pt>
                <c:pt idx="843">
                  <c:v>2.0389556884765598</c:v>
                </c:pt>
                <c:pt idx="844">
                  <c:v>2.1190643310546871</c:v>
                </c:pt>
                <c:pt idx="845">
                  <c:v>2.2034645080566446</c:v>
                </c:pt>
                <c:pt idx="846">
                  <c:v>2.2902488708496067</c:v>
                </c:pt>
                <c:pt idx="847">
                  <c:v>2.3798942565918</c:v>
                </c:pt>
                <c:pt idx="848">
                  <c:v>2.4724006652831956</c:v>
                </c:pt>
                <c:pt idx="849">
                  <c:v>2.5682449340820277</c:v>
                </c:pt>
                <c:pt idx="850">
                  <c:v>2.6669502258300799</c:v>
                </c:pt>
                <c:pt idx="851">
                  <c:v>2.76947021484375</c:v>
                </c:pt>
                <c:pt idx="852">
                  <c:v>2.87628173828125</c:v>
                </c:pt>
                <c:pt idx="853">
                  <c:v>2.9883384704589799</c:v>
                </c:pt>
                <c:pt idx="854">
                  <c:v>3.10564041137695</c:v>
                </c:pt>
                <c:pt idx="855">
                  <c:v>3.2277107238769567</c:v>
                </c:pt>
                <c:pt idx="856">
                  <c:v>3.3540725708007777</c:v>
                </c:pt>
                <c:pt idx="857">
                  <c:v>3.4837722778320357</c:v>
                </c:pt>
                <c:pt idx="858">
                  <c:v>3.6153793334960871</c:v>
                </c:pt>
                <c:pt idx="859">
                  <c:v>3.7479400634765612</c:v>
                </c:pt>
                <c:pt idx="860">
                  <c:v>3.8814544677734397</c:v>
                </c:pt>
                <c:pt idx="861">
                  <c:v>4.0149688720703045</c:v>
                </c:pt>
                <c:pt idx="862">
                  <c:v>4.1480064392089755</c:v>
                </c:pt>
                <c:pt idx="863">
                  <c:v>4.28009033203125</c:v>
                </c:pt>
                <c:pt idx="864">
                  <c:v>4.4093132019043093</c:v>
                </c:pt>
                <c:pt idx="865">
                  <c:v>4.5323371887207013</c:v>
                </c:pt>
                <c:pt idx="866">
                  <c:v>4.6477317810058603</c:v>
                </c:pt>
                <c:pt idx="867">
                  <c:v>4.7540664672851545</c:v>
                </c:pt>
                <c:pt idx="868">
                  <c:v>4.8494338989257795</c:v>
                </c:pt>
                <c:pt idx="869">
                  <c:v>4.9324035644531383</c:v>
                </c:pt>
                <c:pt idx="870">
                  <c:v>5.0024986267089755</c:v>
                </c:pt>
                <c:pt idx="871">
                  <c:v>5.0606727600097701</c:v>
                </c:pt>
                <c:pt idx="872">
                  <c:v>5.1059722900390545</c:v>
                </c:pt>
                <c:pt idx="873">
                  <c:v>5.1374435424804696</c:v>
                </c:pt>
                <c:pt idx="874">
                  <c:v>5.1541328430175684</c:v>
                </c:pt>
                <c:pt idx="875">
                  <c:v>5.1574707031249956</c:v>
                </c:pt>
                <c:pt idx="876">
                  <c:v>5.14984130859375</c:v>
                </c:pt>
                <c:pt idx="877">
                  <c:v>5.1312446594238361</c:v>
                </c:pt>
                <c:pt idx="878">
                  <c:v>5.1026344299316397</c:v>
                </c:pt>
                <c:pt idx="879">
                  <c:v>5.0659179687499849</c:v>
                </c:pt>
                <c:pt idx="880">
                  <c:v>5.0225257873535201</c:v>
                </c:pt>
                <c:pt idx="881">
                  <c:v>4.9724578857421973</c:v>
                </c:pt>
                <c:pt idx="882">
                  <c:v>4.9171447753906303</c:v>
                </c:pt>
                <c:pt idx="883">
                  <c:v>4.8580169677734304</c:v>
                </c:pt>
                <c:pt idx="884">
                  <c:v>4.7960281372070304</c:v>
                </c:pt>
                <c:pt idx="885">
                  <c:v>4.7307014465332013</c:v>
                </c:pt>
                <c:pt idx="886">
                  <c:v>4.6625137329101545</c:v>
                </c:pt>
                <c:pt idx="887">
                  <c:v>4.5933723449707013</c:v>
                </c:pt>
                <c:pt idx="888">
                  <c:v>4.5242309570312385</c:v>
                </c:pt>
                <c:pt idx="889">
                  <c:v>4.45556640625</c:v>
                </c:pt>
                <c:pt idx="890">
                  <c:v>4.3878555297851483</c:v>
                </c:pt>
                <c:pt idx="891">
                  <c:v>4.3210983276367134</c:v>
                </c:pt>
                <c:pt idx="892">
                  <c:v>4.2576789855957013</c:v>
                </c:pt>
                <c:pt idx="893">
                  <c:v>4.1961669921875</c:v>
                </c:pt>
                <c:pt idx="894">
                  <c:v>4.1365623474121103</c:v>
                </c:pt>
                <c:pt idx="895">
                  <c:v>4.0779113769531286</c:v>
                </c:pt>
                <c:pt idx="896">
                  <c:v>4.0221214294433603</c:v>
                </c:pt>
                <c:pt idx="897">
                  <c:v>3.9701461791992161</c:v>
                </c:pt>
                <c:pt idx="898">
                  <c:v>3.9205551147460871</c:v>
                </c:pt>
                <c:pt idx="899">
                  <c:v>3.8728713989257777</c:v>
                </c:pt>
                <c:pt idx="900">
                  <c:v>3.8275718688964862</c:v>
                </c:pt>
                <c:pt idx="901">
                  <c:v>3.7841796875000036</c:v>
                </c:pt>
                <c:pt idx="902">
                  <c:v>3.7431716918945357</c:v>
                </c:pt>
                <c:pt idx="903">
                  <c:v>3.7031173706054767</c:v>
                </c:pt>
                <c:pt idx="904">
                  <c:v>3.6649703979492201</c:v>
                </c:pt>
                <c:pt idx="905">
                  <c:v>3.6277770996093737</c:v>
                </c:pt>
                <c:pt idx="906">
                  <c:v>3.5924911499023402</c:v>
                </c:pt>
                <c:pt idx="907">
                  <c:v>3.5591125488281201</c:v>
                </c:pt>
                <c:pt idx="908">
                  <c:v>3.5281181335449197</c:v>
                </c:pt>
                <c:pt idx="909">
                  <c:v>3.4990310668945299</c:v>
                </c:pt>
                <c:pt idx="910">
                  <c:v>3.47089767456055</c:v>
                </c:pt>
                <c:pt idx="911">
                  <c:v>3.4441947937011737</c:v>
                </c:pt>
                <c:pt idx="912">
                  <c:v>3.4193992614746098</c:v>
                </c:pt>
                <c:pt idx="913">
                  <c:v>3.3965110778808598</c:v>
                </c:pt>
                <c:pt idx="914">
                  <c:v>3.3745765686035201</c:v>
                </c:pt>
                <c:pt idx="915">
                  <c:v>3.3540725708007777</c:v>
                </c:pt>
                <c:pt idx="916">
                  <c:v>3.335475921630854</c:v>
                </c:pt>
                <c:pt idx="917">
                  <c:v>3.3202171325683598</c:v>
                </c:pt>
                <c:pt idx="918">
                  <c:v>3.3073425292968666</c:v>
                </c:pt>
                <c:pt idx="919">
                  <c:v>3.2954216003418</c:v>
                </c:pt>
                <c:pt idx="920">
                  <c:v>3.2844543457031201</c:v>
                </c:pt>
                <c:pt idx="921">
                  <c:v>3.27253341674805</c:v>
                </c:pt>
                <c:pt idx="922">
                  <c:v>3.2606124877929736</c:v>
                </c:pt>
                <c:pt idx="923">
                  <c:v>3.249645233154296</c:v>
                </c:pt>
                <c:pt idx="924">
                  <c:v>3.2401084899902277</c:v>
                </c:pt>
                <c:pt idx="925">
                  <c:v>3.2315254211425799</c:v>
                </c:pt>
                <c:pt idx="926">
                  <c:v>3.2234191894531197</c:v>
                </c:pt>
                <c:pt idx="927">
                  <c:v>3.216743469238275</c:v>
                </c:pt>
                <c:pt idx="928">
                  <c:v>3.21149826049805</c:v>
                </c:pt>
                <c:pt idx="929">
                  <c:v>3.2067298889160236</c:v>
                </c:pt>
                <c:pt idx="930">
                  <c:v>3.2014846801757799</c:v>
                </c:pt>
                <c:pt idx="931">
                  <c:v>3.19623947143555</c:v>
                </c:pt>
                <c:pt idx="932">
                  <c:v>3.1924247741699201</c:v>
                </c:pt>
                <c:pt idx="933">
                  <c:v>3.1905174255371098</c:v>
                </c:pt>
                <c:pt idx="934">
                  <c:v>3.1895637512207036</c:v>
                </c:pt>
                <c:pt idx="935">
                  <c:v>3.1886100769043031</c:v>
                </c:pt>
                <c:pt idx="936">
                  <c:v>3.1886100769043031</c:v>
                </c:pt>
                <c:pt idx="937">
                  <c:v>3.1890869140625</c:v>
                </c:pt>
                <c:pt idx="938">
                  <c:v>3.1895637512207036</c:v>
                </c:pt>
                <c:pt idx="939">
                  <c:v>3.1895637512207036</c:v>
                </c:pt>
                <c:pt idx="940">
                  <c:v>3.1900405883789098</c:v>
                </c:pt>
                <c:pt idx="941">
                  <c:v>3.1914710998535187</c:v>
                </c:pt>
                <c:pt idx="942">
                  <c:v>3.1933784484863352</c:v>
                </c:pt>
                <c:pt idx="943">
                  <c:v>3.1948089599609397</c:v>
                </c:pt>
                <c:pt idx="944">
                  <c:v>3.1976699829101598</c:v>
                </c:pt>
                <c:pt idx="945">
                  <c:v>3.2014846801757799</c:v>
                </c:pt>
                <c:pt idx="946">
                  <c:v>3.2052993774414147</c:v>
                </c:pt>
                <c:pt idx="947">
                  <c:v>3.2091140747070357</c:v>
                </c:pt>
                <c:pt idx="948">
                  <c:v>3.2129287719726602</c:v>
                </c:pt>
                <c:pt idx="949">
                  <c:v>3.2176971435546902</c:v>
                </c:pt>
                <c:pt idx="950">
                  <c:v>3.2238960266113352</c:v>
                </c:pt>
                <c:pt idx="951">
                  <c:v>3.2300949096679736</c:v>
                </c:pt>
                <c:pt idx="952">
                  <c:v>3.2372474670410201</c:v>
                </c:pt>
                <c:pt idx="953">
                  <c:v>3.2444000244140598</c:v>
                </c:pt>
                <c:pt idx="954">
                  <c:v>3.2515525817871098</c:v>
                </c:pt>
                <c:pt idx="955">
                  <c:v>3.2582283020019536</c:v>
                </c:pt>
                <c:pt idx="956">
                  <c:v>3.2629966735839799</c:v>
                </c:pt>
                <c:pt idx="957">
                  <c:v>3.2687187194824237</c:v>
                </c:pt>
                <c:pt idx="958">
                  <c:v>3.2744407653808598</c:v>
                </c:pt>
                <c:pt idx="959">
                  <c:v>3.2815933227539147</c:v>
                </c:pt>
                <c:pt idx="960">
                  <c:v>3.2896995544433612</c:v>
                </c:pt>
                <c:pt idx="961">
                  <c:v>3.2982826232910187</c:v>
                </c:pt>
                <c:pt idx="962">
                  <c:v>3.306865692138663</c:v>
                </c:pt>
                <c:pt idx="963">
                  <c:v>3.3149719238281161</c:v>
                </c:pt>
                <c:pt idx="964">
                  <c:v>3.3230781555175799</c:v>
                </c:pt>
                <c:pt idx="965">
                  <c:v>3.3302307128906201</c:v>
                </c:pt>
                <c:pt idx="966">
                  <c:v>3.3383369445800799</c:v>
                </c:pt>
                <c:pt idx="967">
                  <c:v>3.3469200134277277</c:v>
                </c:pt>
                <c:pt idx="968">
                  <c:v>3.3574104309081956</c:v>
                </c:pt>
                <c:pt idx="969">
                  <c:v>3.3683776855468701</c:v>
                </c:pt>
                <c:pt idx="970">
                  <c:v>3.38029861450195</c:v>
                </c:pt>
                <c:pt idx="971">
                  <c:v>3.392696380615225</c:v>
                </c:pt>
                <c:pt idx="972">
                  <c:v>3.4055709838867187</c:v>
                </c:pt>
                <c:pt idx="973">
                  <c:v>3.4193992614746098</c:v>
                </c:pt>
                <c:pt idx="974">
                  <c:v>3.4337043762207</c:v>
                </c:pt>
                <c:pt idx="975">
                  <c:v>3.4489631652831987</c:v>
                </c:pt>
                <c:pt idx="976">
                  <c:v>3.4642219543457</c:v>
                </c:pt>
                <c:pt idx="977">
                  <c:v>3.4799575805664098</c:v>
                </c:pt>
                <c:pt idx="978">
                  <c:v>3.4956932067871098</c:v>
                </c:pt>
                <c:pt idx="979">
                  <c:v>3.5109519958496067</c:v>
                </c:pt>
                <c:pt idx="980">
                  <c:v>3.5262107849121098</c:v>
                </c:pt>
                <c:pt idx="981">
                  <c:v>3.5419464111328067</c:v>
                </c:pt>
                <c:pt idx="982">
                  <c:v>3.5576820373535187</c:v>
                </c:pt>
                <c:pt idx="983">
                  <c:v>3.5729408264160187</c:v>
                </c:pt>
                <c:pt idx="984">
                  <c:v>3.5877227783203187</c:v>
                </c:pt>
                <c:pt idx="985">
                  <c:v>3.6029815673828147</c:v>
                </c:pt>
                <c:pt idx="986">
                  <c:v>3.6182403564453098</c:v>
                </c:pt>
                <c:pt idx="987">
                  <c:v>3.6334991455078098</c:v>
                </c:pt>
                <c:pt idx="988">
                  <c:v>3.6497116088867236</c:v>
                </c:pt>
                <c:pt idx="989">
                  <c:v>3.6664009094238241</c:v>
                </c:pt>
                <c:pt idx="990">
                  <c:v>3.6835670471191446</c:v>
                </c:pt>
                <c:pt idx="991">
                  <c:v>3.7016868591308598</c:v>
                </c:pt>
                <c:pt idx="992">
                  <c:v>3.720283508300783</c:v>
                </c:pt>
                <c:pt idx="993">
                  <c:v>3.7388801574707</c:v>
                </c:pt>
                <c:pt idx="994">
                  <c:v>3.7574768066406201</c:v>
                </c:pt>
                <c:pt idx="995">
                  <c:v>3.77655029296875</c:v>
                </c:pt>
                <c:pt idx="996">
                  <c:v>3.797054290771483</c:v>
                </c:pt>
                <c:pt idx="997">
                  <c:v>3.8166046142578041</c:v>
                </c:pt>
                <c:pt idx="998">
                  <c:v>3.8356781005859366</c:v>
                </c:pt>
                <c:pt idx="999">
                  <c:v>3.8547515869140598</c:v>
                </c:pt>
                <c:pt idx="1000">
                  <c:v>3.8752555847167955</c:v>
                </c:pt>
                <c:pt idx="1001">
                  <c:v>3.8971900939941397</c:v>
                </c:pt>
                <c:pt idx="1002">
                  <c:v>3.9181709289550799</c:v>
                </c:pt>
                <c:pt idx="1003">
                  <c:v>3.9386749267578067</c:v>
                </c:pt>
                <c:pt idx="1004">
                  <c:v>3.959655761718746</c:v>
                </c:pt>
                <c:pt idx="1005">
                  <c:v>3.9811134338378871</c:v>
                </c:pt>
                <c:pt idx="1006">
                  <c:v>4.0016174316406383</c:v>
                </c:pt>
                <c:pt idx="1007">
                  <c:v>4.0211677551269496</c:v>
                </c:pt>
                <c:pt idx="1008">
                  <c:v>4.0421485900878897</c:v>
                </c:pt>
                <c:pt idx="1009">
                  <c:v>4.0636062622070295</c:v>
                </c:pt>
                <c:pt idx="1010">
                  <c:v>4.0850639343261772</c:v>
                </c:pt>
                <c:pt idx="1011">
                  <c:v>4.1060447692871085</c:v>
                </c:pt>
                <c:pt idx="1012">
                  <c:v>4.1265487670898375</c:v>
                </c:pt>
                <c:pt idx="1013">
                  <c:v>4.1480064392089755</c:v>
                </c:pt>
                <c:pt idx="1014">
                  <c:v>4.1704177856445384</c:v>
                </c:pt>
                <c:pt idx="1015">
                  <c:v>4.1933059692382733</c:v>
                </c:pt>
                <c:pt idx="1016">
                  <c:v>4.2166709899902362</c:v>
                </c:pt>
                <c:pt idx="1017">
                  <c:v>4.2409896850585902</c:v>
                </c:pt>
                <c:pt idx="1018">
                  <c:v>4.2667388916015598</c:v>
                </c:pt>
                <c:pt idx="1019">
                  <c:v>4.2939186096191397</c:v>
                </c:pt>
                <c:pt idx="1020">
                  <c:v>4.3215751647949201</c:v>
                </c:pt>
                <c:pt idx="1021">
                  <c:v>4.3492317199707013</c:v>
                </c:pt>
                <c:pt idx="1022">
                  <c:v>4.3778419494628897</c:v>
                </c:pt>
                <c:pt idx="1023">
                  <c:v>4.4074058532714755</c:v>
                </c:pt>
                <c:pt idx="1024">
                  <c:v>4.4369697570800861</c:v>
                </c:pt>
                <c:pt idx="1025">
                  <c:v>4.4665336608886701</c:v>
                </c:pt>
                <c:pt idx="1026">
                  <c:v>4.4956207275390598</c:v>
                </c:pt>
                <c:pt idx="1027">
                  <c:v>4.5247077941894496</c:v>
                </c:pt>
                <c:pt idx="1028">
                  <c:v>4.5533180236816424</c:v>
                </c:pt>
                <c:pt idx="1029">
                  <c:v>4.5824050903320304</c:v>
                </c:pt>
                <c:pt idx="1030">
                  <c:v>4.6110153198242134</c:v>
                </c:pt>
                <c:pt idx="1031">
                  <c:v>4.6391487121582013</c:v>
                </c:pt>
                <c:pt idx="1032">
                  <c:v>4.6672821044921902</c:v>
                </c:pt>
                <c:pt idx="1033">
                  <c:v>4.6958923339843803</c:v>
                </c:pt>
                <c:pt idx="1034">
                  <c:v>4.7245025634765483</c:v>
                </c:pt>
                <c:pt idx="1035">
                  <c:v>4.7535896301269434</c:v>
                </c:pt>
                <c:pt idx="1036">
                  <c:v>4.7831535339355495</c:v>
                </c:pt>
                <c:pt idx="1037">
                  <c:v>4.8127174377441397</c:v>
                </c:pt>
                <c:pt idx="1038">
                  <c:v>4.8432350158691424</c:v>
                </c:pt>
                <c:pt idx="1039">
                  <c:v>4.87518310546875</c:v>
                </c:pt>
                <c:pt idx="1040">
                  <c:v>4.9080848693847665</c:v>
                </c:pt>
                <c:pt idx="1041">
                  <c:v>4.9409866333007795</c:v>
                </c:pt>
                <c:pt idx="1042">
                  <c:v>4.9729347229003897</c:v>
                </c:pt>
                <c:pt idx="1043">
                  <c:v>5.0058364868164045</c:v>
                </c:pt>
                <c:pt idx="1044">
                  <c:v>5.0387382507324201</c:v>
                </c:pt>
                <c:pt idx="1045">
                  <c:v>5.0716400146484473</c:v>
                </c:pt>
                <c:pt idx="1046">
                  <c:v>5.1040649414062385</c:v>
                </c:pt>
                <c:pt idx="1047">
                  <c:v>5.1374435424804696</c:v>
                </c:pt>
                <c:pt idx="1048">
                  <c:v>5.1722526550293004</c:v>
                </c:pt>
                <c:pt idx="1049">
                  <c:v>5.2084922790527299</c:v>
                </c:pt>
                <c:pt idx="1050">
                  <c:v>5.2437782287597701</c:v>
                </c:pt>
                <c:pt idx="1051">
                  <c:v>5.2795410156250062</c:v>
                </c:pt>
                <c:pt idx="1052">
                  <c:v>5.3167343139648402</c:v>
                </c:pt>
                <c:pt idx="1053">
                  <c:v>5.3529739379882733</c:v>
                </c:pt>
                <c:pt idx="1054">
                  <c:v>5.3887367248535272</c:v>
                </c:pt>
                <c:pt idx="1055">
                  <c:v>5.4240226745605495</c:v>
                </c:pt>
                <c:pt idx="1056">
                  <c:v>5.4593086242675861</c:v>
                </c:pt>
                <c:pt idx="1057">
                  <c:v>5.4945945739746085</c:v>
                </c:pt>
                <c:pt idx="1058">
                  <c:v>5.5303573608398402</c:v>
                </c:pt>
                <c:pt idx="1059">
                  <c:v>5.5670738220214755</c:v>
                </c:pt>
                <c:pt idx="1060">
                  <c:v>5.6047439575195295</c:v>
                </c:pt>
                <c:pt idx="1061">
                  <c:v>5.6424140930175755</c:v>
                </c:pt>
                <c:pt idx="1062">
                  <c:v>5.6800842285156232</c:v>
                </c:pt>
                <c:pt idx="1063">
                  <c:v>5.7172775268554634</c:v>
                </c:pt>
                <c:pt idx="1064">
                  <c:v>5.7544708251953045</c:v>
                </c:pt>
                <c:pt idx="1065">
                  <c:v>5.7911872863769434</c:v>
                </c:pt>
                <c:pt idx="1066">
                  <c:v>5.8279037475585813</c:v>
                </c:pt>
                <c:pt idx="1067">
                  <c:v>5.8655738830566397</c:v>
                </c:pt>
                <c:pt idx="1068">
                  <c:v>5.9032440185546973</c:v>
                </c:pt>
                <c:pt idx="1069">
                  <c:v>5.9409141540527299</c:v>
                </c:pt>
                <c:pt idx="1070">
                  <c:v>5.9790611267089862</c:v>
                </c:pt>
                <c:pt idx="1071">
                  <c:v>6.0167312622070295</c:v>
                </c:pt>
                <c:pt idx="1072">
                  <c:v>6.0529708862304634</c:v>
                </c:pt>
                <c:pt idx="1073">
                  <c:v>6.0882568359375</c:v>
                </c:pt>
                <c:pt idx="1074">
                  <c:v>6.1225891113281286</c:v>
                </c:pt>
                <c:pt idx="1075">
                  <c:v>6.1559677124023402</c:v>
                </c:pt>
                <c:pt idx="1076">
                  <c:v>6.1883926391601598</c:v>
                </c:pt>
                <c:pt idx="1077">
                  <c:v>6.2222480773925799</c:v>
                </c:pt>
                <c:pt idx="1078">
                  <c:v>6.2565803527831996</c:v>
                </c:pt>
                <c:pt idx="1079">
                  <c:v>6.2913894653320384</c:v>
                </c:pt>
                <c:pt idx="1080">
                  <c:v>6.3257217407226598</c:v>
                </c:pt>
                <c:pt idx="1081">
                  <c:v>6.3600540161132733</c:v>
                </c:pt>
                <c:pt idx="1082">
                  <c:v>6.3943862915039045</c:v>
                </c:pt>
                <c:pt idx="1083">
                  <c:v>6.4272880554199201</c:v>
                </c:pt>
                <c:pt idx="1084">
                  <c:v>6.4587593078613361</c:v>
                </c:pt>
                <c:pt idx="1085">
                  <c:v>6.4902305603027299</c:v>
                </c:pt>
                <c:pt idx="1086">
                  <c:v>6.5226554870605495</c:v>
                </c:pt>
                <c:pt idx="1087">
                  <c:v>6.5555572509765483</c:v>
                </c:pt>
                <c:pt idx="1088">
                  <c:v>6.5894126892089799</c:v>
                </c:pt>
                <c:pt idx="1089">
                  <c:v>6.6237449645996085</c:v>
                </c:pt>
                <c:pt idx="1090">
                  <c:v>6.6590309143066397</c:v>
                </c:pt>
                <c:pt idx="1091">
                  <c:v>6.6938400268554634</c:v>
                </c:pt>
                <c:pt idx="1092">
                  <c:v>6.7276954650878897</c:v>
                </c:pt>
                <c:pt idx="1093">
                  <c:v>6.7601203918456996</c:v>
                </c:pt>
                <c:pt idx="1094">
                  <c:v>6.7911148071288983</c:v>
                </c:pt>
                <c:pt idx="1095">
                  <c:v>6.8216323852539134</c:v>
                </c:pt>
                <c:pt idx="1096">
                  <c:v>6.8521499633789045</c:v>
                </c:pt>
                <c:pt idx="1097">
                  <c:v>6.8817138671874902</c:v>
                </c:pt>
                <c:pt idx="1098">
                  <c:v>6.9112777709960902</c:v>
                </c:pt>
                <c:pt idx="1099">
                  <c:v>6.9417953491210902</c:v>
                </c:pt>
                <c:pt idx="1100">
                  <c:v>6.9727897644043093</c:v>
                </c:pt>
                <c:pt idx="1101">
                  <c:v>7.0023536682128897</c:v>
                </c:pt>
                <c:pt idx="1102">
                  <c:v>7.0304870605468786</c:v>
                </c:pt>
                <c:pt idx="1103">
                  <c:v>7.0590972900390598</c:v>
                </c:pt>
                <c:pt idx="1104">
                  <c:v>7.0886611938476767</c:v>
                </c:pt>
                <c:pt idx="1105">
                  <c:v>7.1187019348144496</c:v>
                </c:pt>
                <c:pt idx="1106">
                  <c:v>7.14874267578125</c:v>
                </c:pt>
                <c:pt idx="1107">
                  <c:v>7.1797370910644513</c:v>
                </c:pt>
                <c:pt idx="1108">
                  <c:v>7.2126388549804696</c:v>
                </c:pt>
                <c:pt idx="1109">
                  <c:v>7.2460174560546902</c:v>
                </c:pt>
                <c:pt idx="1110">
                  <c:v>7.2789192199706996</c:v>
                </c:pt>
                <c:pt idx="1111">
                  <c:v>7.3118209838867196</c:v>
                </c:pt>
                <c:pt idx="1112">
                  <c:v>7.3442459106445304</c:v>
                </c:pt>
                <c:pt idx="1113">
                  <c:v>7.3766708374023402</c:v>
                </c:pt>
                <c:pt idx="1114">
                  <c:v>7.4081420898437562</c:v>
                </c:pt>
                <c:pt idx="1115">
                  <c:v>7.4396133422851713</c:v>
                </c:pt>
                <c:pt idx="1116">
                  <c:v>7.4720382690429696</c:v>
                </c:pt>
                <c:pt idx="1117">
                  <c:v>7.5049400329589755</c:v>
                </c:pt>
                <c:pt idx="1118">
                  <c:v>7.5383186340332013</c:v>
                </c:pt>
                <c:pt idx="1119">
                  <c:v>7.5726509094238361</c:v>
                </c:pt>
                <c:pt idx="1120">
                  <c:v>7.6079368591308469</c:v>
                </c:pt>
                <c:pt idx="1121">
                  <c:v>7.6446533203125</c:v>
                </c:pt>
                <c:pt idx="1122">
                  <c:v>7.6804161071777255</c:v>
                </c:pt>
                <c:pt idx="1123">
                  <c:v>7.7166557312011772</c:v>
                </c:pt>
                <c:pt idx="1124">
                  <c:v>7.7524185180663983</c:v>
                </c:pt>
                <c:pt idx="1125">
                  <c:v>7.7886581420898473</c:v>
                </c:pt>
                <c:pt idx="1126">
                  <c:v>7.8258514404296875</c:v>
                </c:pt>
                <c:pt idx="1127">
                  <c:v>7.8630447387695295</c:v>
                </c:pt>
                <c:pt idx="1128">
                  <c:v>7.9011917114257804</c:v>
                </c:pt>
                <c:pt idx="1129">
                  <c:v>7.9398155212402299</c:v>
                </c:pt>
                <c:pt idx="1130">
                  <c:v>7.9789161682128897</c:v>
                </c:pt>
                <c:pt idx="1131">
                  <c:v>8.0194473266601598</c:v>
                </c:pt>
                <c:pt idx="1132">
                  <c:v>8.0604553222656463</c:v>
                </c:pt>
                <c:pt idx="1133">
                  <c:v>8.1019401550293004</c:v>
                </c:pt>
                <c:pt idx="1134">
                  <c:v>8.1434249877929687</c:v>
                </c:pt>
                <c:pt idx="1135">
                  <c:v>8.1853866577148526</c:v>
                </c:pt>
                <c:pt idx="1136">
                  <c:v>8.2278251647949006</c:v>
                </c:pt>
                <c:pt idx="1137">
                  <c:v>8.2707405090331996</c:v>
                </c:pt>
                <c:pt idx="1138">
                  <c:v>8.3146095275879048</c:v>
                </c:pt>
                <c:pt idx="1139">
                  <c:v>8.3589553833007759</c:v>
                </c:pt>
                <c:pt idx="1140">
                  <c:v>8.4028244018554687</c:v>
                </c:pt>
                <c:pt idx="1141">
                  <c:v>8.4476470947265607</c:v>
                </c:pt>
                <c:pt idx="1142">
                  <c:v>8.4924697875976598</c:v>
                </c:pt>
                <c:pt idx="1143">
                  <c:v>8.5368156433105327</c:v>
                </c:pt>
                <c:pt idx="1144">
                  <c:v>8.5802078247070295</c:v>
                </c:pt>
                <c:pt idx="1145">
                  <c:v>8.6236000061035192</c:v>
                </c:pt>
                <c:pt idx="1146">
                  <c:v>8.6674690246581996</c:v>
                </c:pt>
                <c:pt idx="1147">
                  <c:v>8.7122917175293004</c:v>
                </c:pt>
                <c:pt idx="1148">
                  <c:v>8.7566375732422088</c:v>
                </c:pt>
                <c:pt idx="1149">
                  <c:v>8.8019371032714719</c:v>
                </c:pt>
                <c:pt idx="1150">
                  <c:v>8.8481903076171839</c:v>
                </c:pt>
                <c:pt idx="1151">
                  <c:v>8.8944435119629048</c:v>
                </c:pt>
                <c:pt idx="1152">
                  <c:v>8.9421272277831996</c:v>
                </c:pt>
                <c:pt idx="1153">
                  <c:v>8.9902877807617188</c:v>
                </c:pt>
                <c:pt idx="1154">
                  <c:v>9.0398788452148224</c:v>
                </c:pt>
                <c:pt idx="1155">
                  <c:v>9.0904235839843803</c:v>
                </c:pt>
                <c:pt idx="1156">
                  <c:v>9.1419219970702894</c:v>
                </c:pt>
                <c:pt idx="1157">
                  <c:v>9.1938972473144496</c:v>
                </c:pt>
                <c:pt idx="1158">
                  <c:v>9.2453956604003782</c:v>
                </c:pt>
                <c:pt idx="1159">
                  <c:v>9.2978477478027219</c:v>
                </c:pt>
                <c:pt idx="1160">
                  <c:v>9.3502998352051048</c:v>
                </c:pt>
                <c:pt idx="1161">
                  <c:v>9.4037055969238423</c:v>
                </c:pt>
                <c:pt idx="1162">
                  <c:v>9.4571113586425799</c:v>
                </c:pt>
                <c:pt idx="1163">
                  <c:v>9.5109939575195259</c:v>
                </c:pt>
                <c:pt idx="1164">
                  <c:v>9.5648765563964808</c:v>
                </c:pt>
                <c:pt idx="1165">
                  <c:v>9.6182823181152308</c:v>
                </c:pt>
                <c:pt idx="1166">
                  <c:v>9.6726417541503906</c:v>
                </c:pt>
                <c:pt idx="1167">
                  <c:v>9.7274780273437482</c:v>
                </c:pt>
                <c:pt idx="1168">
                  <c:v>9.7813606262206889</c:v>
                </c:pt>
                <c:pt idx="1169">
                  <c:v>9.8342895507812642</c:v>
                </c:pt>
                <c:pt idx="1170">
                  <c:v>9.8881721496581889</c:v>
                </c:pt>
                <c:pt idx="1171">
                  <c:v>9.9430084228515394</c:v>
                </c:pt>
                <c:pt idx="1172">
                  <c:v>9.9968910217285192</c:v>
                </c:pt>
                <c:pt idx="1173">
                  <c:v>10.0498199462891</c:v>
                </c:pt>
                <c:pt idx="1174">
                  <c:v>10.104656219482422</c:v>
                </c:pt>
                <c:pt idx="1175">
                  <c:v>10.1618766784668</c:v>
                </c:pt>
                <c:pt idx="1176">
                  <c:v>10.2195739746094</c:v>
                </c:pt>
                <c:pt idx="1177">
                  <c:v>10.2767944335937</c:v>
                </c:pt>
                <c:pt idx="1178">
                  <c:v>10.3344917297363</c:v>
                </c:pt>
                <c:pt idx="1179">
                  <c:v>10.3926658630371</c:v>
                </c:pt>
                <c:pt idx="1180">
                  <c:v>10.450839996337924</c:v>
                </c:pt>
                <c:pt idx="1181">
                  <c:v>10.5090141296387</c:v>
                </c:pt>
                <c:pt idx="1182">
                  <c:v>10.567188262939499</c:v>
                </c:pt>
                <c:pt idx="1183">
                  <c:v>10.6239318847656</c:v>
                </c:pt>
                <c:pt idx="1184">
                  <c:v>10.6816291809082</c:v>
                </c:pt>
                <c:pt idx="1185">
                  <c:v>10.739803314209</c:v>
                </c:pt>
                <c:pt idx="1186">
                  <c:v>10.798931121826188</c:v>
                </c:pt>
                <c:pt idx="1187">
                  <c:v>10.857582092285231</c:v>
                </c:pt>
                <c:pt idx="1188">
                  <c:v>10.9162330627441</c:v>
                </c:pt>
                <c:pt idx="1189">
                  <c:v>10.976314544677702</c:v>
                </c:pt>
                <c:pt idx="1190">
                  <c:v>11.037826538085914</c:v>
                </c:pt>
                <c:pt idx="1191">
                  <c:v>11.0993385314941</c:v>
                </c:pt>
                <c:pt idx="1192">
                  <c:v>11.160373687744098</c:v>
                </c:pt>
                <c:pt idx="1193">
                  <c:v>11.222362518310501</c:v>
                </c:pt>
                <c:pt idx="1194">
                  <c:v>11.285305023193398</c:v>
                </c:pt>
                <c:pt idx="1195">
                  <c:v>11.348724365234398</c:v>
                </c:pt>
                <c:pt idx="1196">
                  <c:v>11.411666870117214</c:v>
                </c:pt>
                <c:pt idx="1197">
                  <c:v>11.474609375000014</c:v>
                </c:pt>
                <c:pt idx="1198">
                  <c:v>11.538028717040998</c:v>
                </c:pt>
                <c:pt idx="1199">
                  <c:v>11.600971221923798</c:v>
                </c:pt>
                <c:pt idx="1200">
                  <c:v>11.662960052490202</c:v>
                </c:pt>
                <c:pt idx="1201">
                  <c:v>11.724948883056582</c:v>
                </c:pt>
                <c:pt idx="1202">
                  <c:v>11.786937713623002</c:v>
                </c:pt>
                <c:pt idx="1203">
                  <c:v>11.849403381347702</c:v>
                </c:pt>
                <c:pt idx="1204">
                  <c:v>11.912345886230501</c:v>
                </c:pt>
                <c:pt idx="1205">
                  <c:v>11.976718902587912</c:v>
                </c:pt>
                <c:pt idx="1206">
                  <c:v>12.042045593261706</c:v>
                </c:pt>
                <c:pt idx="1207">
                  <c:v>12.108325958251998</c:v>
                </c:pt>
                <c:pt idx="1208">
                  <c:v>12.173652648925804</c:v>
                </c:pt>
                <c:pt idx="1209">
                  <c:v>12.238025665283178</c:v>
                </c:pt>
                <c:pt idx="1210">
                  <c:v>12.301445007324222</c:v>
                </c:pt>
                <c:pt idx="1211">
                  <c:v>12.363433837890627</c:v>
                </c:pt>
                <c:pt idx="1212">
                  <c:v>12.425899505615222</c:v>
                </c:pt>
                <c:pt idx="1213">
                  <c:v>12.488365173339798</c:v>
                </c:pt>
                <c:pt idx="1214">
                  <c:v>12.5522613525391</c:v>
                </c:pt>
                <c:pt idx="1215">
                  <c:v>12.6166343688965</c:v>
                </c:pt>
                <c:pt idx="1216">
                  <c:v>12.682437896728525</c:v>
                </c:pt>
                <c:pt idx="1217">
                  <c:v>12.748718261718686</c:v>
                </c:pt>
                <c:pt idx="1218">
                  <c:v>12.814521789550788</c:v>
                </c:pt>
                <c:pt idx="1219">
                  <c:v>12.8803253173828</c:v>
                </c:pt>
                <c:pt idx="1220">
                  <c:v>12.947082519531214</c:v>
                </c:pt>
                <c:pt idx="1221">
                  <c:v>13.0138397216797</c:v>
                </c:pt>
                <c:pt idx="1222">
                  <c:v>13.081073760986298</c:v>
                </c:pt>
                <c:pt idx="1223">
                  <c:v>13.146877288818398</c:v>
                </c:pt>
                <c:pt idx="1224">
                  <c:v>13.213157653808604</c:v>
                </c:pt>
                <c:pt idx="1225">
                  <c:v>13.278961181640568</c:v>
                </c:pt>
                <c:pt idx="1226">
                  <c:v>13.344764709472701</c:v>
                </c:pt>
                <c:pt idx="1227">
                  <c:v>13.410091400146499</c:v>
                </c:pt>
                <c:pt idx="1228">
                  <c:v>13.475894927978512</c:v>
                </c:pt>
                <c:pt idx="1229">
                  <c:v>13.542652130127006</c:v>
                </c:pt>
                <c:pt idx="1230">
                  <c:v>13.6089324951172</c:v>
                </c:pt>
                <c:pt idx="1231">
                  <c:v>13.675212860107402</c:v>
                </c:pt>
                <c:pt idx="1232">
                  <c:v>13.741016387939498</c:v>
                </c:pt>
                <c:pt idx="1233">
                  <c:v>13.8068199157715</c:v>
                </c:pt>
                <c:pt idx="1234">
                  <c:v>13.871192932128919</c:v>
                </c:pt>
                <c:pt idx="1235">
                  <c:v>13.934612274169922</c:v>
                </c:pt>
                <c:pt idx="1236">
                  <c:v>13.9985084533691</c:v>
                </c:pt>
                <c:pt idx="1237">
                  <c:v>14.063358306884799</c:v>
                </c:pt>
                <c:pt idx="1238">
                  <c:v>14.129161834716799</c:v>
                </c:pt>
                <c:pt idx="1239">
                  <c:v>14.194965362548798</c:v>
                </c:pt>
                <c:pt idx="1240">
                  <c:v>14.261722564697299</c:v>
                </c:pt>
                <c:pt idx="1241">
                  <c:v>14.3294334411621</c:v>
                </c:pt>
                <c:pt idx="1242">
                  <c:v>14.397144317627022</c:v>
                </c:pt>
                <c:pt idx="1243">
                  <c:v>14.463424682617214</c:v>
                </c:pt>
                <c:pt idx="1244">
                  <c:v>14.528274536132798</c:v>
                </c:pt>
                <c:pt idx="1245">
                  <c:v>14.5931243896484</c:v>
                </c:pt>
                <c:pt idx="1246">
                  <c:v>14.6579742431641</c:v>
                </c:pt>
                <c:pt idx="1247">
                  <c:v>14.724254608154299</c:v>
                </c:pt>
                <c:pt idx="1248">
                  <c:v>14.7914886474609</c:v>
                </c:pt>
                <c:pt idx="1249">
                  <c:v>14.858722686767599</c:v>
                </c:pt>
                <c:pt idx="1250">
                  <c:v>14.925956726074199</c:v>
                </c:pt>
                <c:pt idx="1251">
                  <c:v>14.9931907653809</c:v>
                </c:pt>
                <c:pt idx="1252">
                  <c:v>15.060424804687514</c:v>
                </c:pt>
                <c:pt idx="1253">
                  <c:v>15.126228332519487</c:v>
                </c:pt>
                <c:pt idx="1254">
                  <c:v>15.191078186035178</c:v>
                </c:pt>
                <c:pt idx="1255">
                  <c:v>15.255928039550801</c:v>
                </c:pt>
                <c:pt idx="1256">
                  <c:v>15.320777893066404</c:v>
                </c:pt>
                <c:pt idx="1257">
                  <c:v>15.385627746582006</c:v>
                </c:pt>
                <c:pt idx="1258">
                  <c:v>15.450477600097702</c:v>
                </c:pt>
                <c:pt idx="1259">
                  <c:v>15.5158042907715</c:v>
                </c:pt>
                <c:pt idx="1260">
                  <c:v>15.5811309814453</c:v>
                </c:pt>
                <c:pt idx="1261">
                  <c:v>15.645980834960914</c:v>
                </c:pt>
                <c:pt idx="1262">
                  <c:v>15.7108306884766</c:v>
                </c:pt>
                <c:pt idx="1263">
                  <c:v>15.774250030517598</c:v>
                </c:pt>
                <c:pt idx="1264">
                  <c:v>15.837669372558604</c:v>
                </c:pt>
                <c:pt idx="1265">
                  <c:v>15.9015655517578</c:v>
                </c:pt>
                <c:pt idx="1266">
                  <c:v>15.9664154052734</c:v>
                </c:pt>
                <c:pt idx="1267">
                  <c:v>16.031265258789105</c:v>
                </c:pt>
                <c:pt idx="1268">
                  <c:v>16.096115112304705</c:v>
                </c:pt>
                <c:pt idx="1269">
                  <c:v>16.161918640136701</c:v>
                </c:pt>
                <c:pt idx="1270">
                  <c:v>16.227722167968686</c:v>
                </c:pt>
                <c:pt idx="1271">
                  <c:v>16.292095184326186</c:v>
                </c:pt>
                <c:pt idx="1272">
                  <c:v>16.355037689208999</c:v>
                </c:pt>
                <c:pt idx="1273">
                  <c:v>16.417026519775369</c:v>
                </c:pt>
                <c:pt idx="1274">
                  <c:v>16.479492187499989</c:v>
                </c:pt>
                <c:pt idx="1275">
                  <c:v>16.541481018066399</c:v>
                </c:pt>
                <c:pt idx="1276">
                  <c:v>16.603469848632788</c:v>
                </c:pt>
                <c:pt idx="1277">
                  <c:v>16.665935516357401</c:v>
                </c:pt>
                <c:pt idx="1278">
                  <c:v>16.729831695556605</c:v>
                </c:pt>
                <c:pt idx="1279">
                  <c:v>16.794204711914105</c:v>
                </c:pt>
                <c:pt idx="1280">
                  <c:v>16.858100891113271</c:v>
                </c:pt>
                <c:pt idx="1281">
                  <c:v>16.921520233154268</c:v>
                </c:pt>
                <c:pt idx="1282">
                  <c:v>16.98350906372065</c:v>
                </c:pt>
                <c:pt idx="1283">
                  <c:v>17.044544219970689</c:v>
                </c:pt>
                <c:pt idx="1284">
                  <c:v>17.1046257019043</c:v>
                </c:pt>
                <c:pt idx="1285">
                  <c:v>17.165660858154286</c:v>
                </c:pt>
                <c:pt idx="1286">
                  <c:v>17.226219177246087</c:v>
                </c:pt>
                <c:pt idx="1287">
                  <c:v>17.286777496337869</c:v>
                </c:pt>
                <c:pt idx="1288">
                  <c:v>17.347812652587887</c:v>
                </c:pt>
                <c:pt idx="1289">
                  <c:v>17.408847808837869</c:v>
                </c:pt>
                <c:pt idx="1290">
                  <c:v>17.46940612792967</c:v>
                </c:pt>
                <c:pt idx="1291">
                  <c:v>17.528533935546861</c:v>
                </c:pt>
                <c:pt idx="1292">
                  <c:v>17.587184906005888</c:v>
                </c:pt>
                <c:pt idx="1293">
                  <c:v>17.645835876464787</c:v>
                </c:pt>
                <c:pt idx="1294">
                  <c:v>17.704963684081999</c:v>
                </c:pt>
                <c:pt idx="1295">
                  <c:v>17.7650451660156</c:v>
                </c:pt>
                <c:pt idx="1296">
                  <c:v>17.8260803222656</c:v>
                </c:pt>
                <c:pt idx="1297">
                  <c:v>17.886638641357369</c:v>
                </c:pt>
                <c:pt idx="1298">
                  <c:v>17.946243286132745</c:v>
                </c:pt>
                <c:pt idx="1299">
                  <c:v>18.0048942565918</c:v>
                </c:pt>
                <c:pt idx="1300">
                  <c:v>18.062114715576186</c:v>
                </c:pt>
                <c:pt idx="1301">
                  <c:v>18.118858337402337</c:v>
                </c:pt>
                <c:pt idx="1302">
                  <c:v>18.174648284912099</c:v>
                </c:pt>
                <c:pt idx="1303">
                  <c:v>18.2299613952637</c:v>
                </c:pt>
                <c:pt idx="1304">
                  <c:v>18.285751342773345</c:v>
                </c:pt>
                <c:pt idx="1305">
                  <c:v>18.342018127441399</c:v>
                </c:pt>
                <c:pt idx="1306">
                  <c:v>18.3982849121094</c:v>
                </c:pt>
                <c:pt idx="1307">
                  <c:v>18.454551696777287</c:v>
                </c:pt>
                <c:pt idx="1308">
                  <c:v>18.511772155761687</c:v>
                </c:pt>
                <c:pt idx="1309">
                  <c:v>18.569469451904286</c:v>
                </c:pt>
                <c:pt idx="1310">
                  <c:v>18.627166748046925</c:v>
                </c:pt>
                <c:pt idx="1311">
                  <c:v>18.683433532714769</c:v>
                </c:pt>
                <c:pt idx="1312">
                  <c:v>18.738269805908189</c:v>
                </c:pt>
                <c:pt idx="1313">
                  <c:v>18.79310607910157</c:v>
                </c:pt>
                <c:pt idx="1314">
                  <c:v>18.847942352294901</c:v>
                </c:pt>
                <c:pt idx="1315">
                  <c:v>18.901824951171889</c:v>
                </c:pt>
                <c:pt idx="1316">
                  <c:v>18.956184387206999</c:v>
                </c:pt>
                <c:pt idx="1317">
                  <c:v>19.010066986083999</c:v>
                </c:pt>
                <c:pt idx="1318">
                  <c:v>19.063949584960845</c:v>
                </c:pt>
                <c:pt idx="1319">
                  <c:v>19.116878509521523</c:v>
                </c:pt>
                <c:pt idx="1320">
                  <c:v>19.168376922607401</c:v>
                </c:pt>
                <c:pt idx="1321">
                  <c:v>19.218921661376999</c:v>
                </c:pt>
                <c:pt idx="1322">
                  <c:v>19.270420074462869</c:v>
                </c:pt>
                <c:pt idx="1323">
                  <c:v>19.323348999023366</c:v>
                </c:pt>
                <c:pt idx="1324">
                  <c:v>19.376754760742205</c:v>
                </c:pt>
                <c:pt idx="1325">
                  <c:v>19.42968368530267</c:v>
                </c:pt>
                <c:pt idx="1326">
                  <c:v>19.48213577270505</c:v>
                </c:pt>
                <c:pt idx="1327">
                  <c:v>19.533634185790987</c:v>
                </c:pt>
                <c:pt idx="1328">
                  <c:v>19.584655761718729</c:v>
                </c:pt>
                <c:pt idx="1329">
                  <c:v>19.634723663330099</c:v>
                </c:pt>
                <c:pt idx="1330">
                  <c:v>19.685268402099624</c:v>
                </c:pt>
                <c:pt idx="1331">
                  <c:v>19.735813140869102</c:v>
                </c:pt>
                <c:pt idx="1332">
                  <c:v>19.788265228271499</c:v>
                </c:pt>
                <c:pt idx="1333">
                  <c:v>19.842147827148366</c:v>
                </c:pt>
                <c:pt idx="1334">
                  <c:v>19.896507263183587</c:v>
                </c:pt>
                <c:pt idx="1335">
                  <c:v>19.95134353637695</c:v>
                </c:pt>
                <c:pt idx="1336">
                  <c:v>20.00570297241207</c:v>
                </c:pt>
                <c:pt idx="1337">
                  <c:v>20.060539245605469</c:v>
                </c:pt>
                <c:pt idx="1338">
                  <c:v>20.113945007324201</c:v>
                </c:pt>
                <c:pt idx="1339">
                  <c:v>20.165920257568366</c:v>
                </c:pt>
                <c:pt idx="1340">
                  <c:v>20.215988159179705</c:v>
                </c:pt>
                <c:pt idx="1341">
                  <c:v>20.265579223632766</c:v>
                </c:pt>
                <c:pt idx="1342">
                  <c:v>20.315647125244105</c:v>
                </c:pt>
                <c:pt idx="1343">
                  <c:v>20.3661918640137</c:v>
                </c:pt>
                <c:pt idx="1344">
                  <c:v>20.418643951415969</c:v>
                </c:pt>
                <c:pt idx="1345">
                  <c:v>20.472049713134769</c:v>
                </c:pt>
                <c:pt idx="1346">
                  <c:v>20.524978637695298</c:v>
                </c:pt>
                <c:pt idx="1347">
                  <c:v>20.577907562255898</c:v>
                </c:pt>
                <c:pt idx="1348">
                  <c:v>20.631313323974624</c:v>
                </c:pt>
                <c:pt idx="1349">
                  <c:v>20.684242248535149</c:v>
                </c:pt>
                <c:pt idx="1350">
                  <c:v>20.735740661621069</c:v>
                </c:pt>
                <c:pt idx="1351">
                  <c:v>20.78723907470695</c:v>
                </c:pt>
                <c:pt idx="1352">
                  <c:v>20.840644836425749</c:v>
                </c:pt>
                <c:pt idx="1353">
                  <c:v>20.896434783935486</c:v>
                </c:pt>
                <c:pt idx="1354">
                  <c:v>20.951271057128899</c:v>
                </c:pt>
                <c:pt idx="1355">
                  <c:v>21.00563049316407</c:v>
                </c:pt>
                <c:pt idx="1356">
                  <c:v>21.059513092040987</c:v>
                </c:pt>
                <c:pt idx="1357">
                  <c:v>21.114826202392624</c:v>
                </c:pt>
                <c:pt idx="1358">
                  <c:v>21.170139312744102</c:v>
                </c:pt>
                <c:pt idx="1359">
                  <c:v>21.224021911621087</c:v>
                </c:pt>
                <c:pt idx="1360">
                  <c:v>21.278858184814542</c:v>
                </c:pt>
                <c:pt idx="1361">
                  <c:v>21.335124969482429</c:v>
                </c:pt>
                <c:pt idx="1362">
                  <c:v>21.392822265624989</c:v>
                </c:pt>
                <c:pt idx="1363">
                  <c:v>21.451950073242205</c:v>
                </c:pt>
                <c:pt idx="1364">
                  <c:v>21.51250839233397</c:v>
                </c:pt>
                <c:pt idx="1365">
                  <c:v>21.574974060058654</c:v>
                </c:pt>
                <c:pt idx="1366">
                  <c:v>21.637916564941399</c:v>
                </c:pt>
                <c:pt idx="1367">
                  <c:v>21.701335906982401</c:v>
                </c:pt>
                <c:pt idx="1368">
                  <c:v>21.764755249023366</c:v>
                </c:pt>
                <c:pt idx="1369">
                  <c:v>21.829605102539102</c:v>
                </c:pt>
                <c:pt idx="1370">
                  <c:v>21.894931793212937</c:v>
                </c:pt>
                <c:pt idx="1371">
                  <c:v>21.960735321044886</c:v>
                </c:pt>
                <c:pt idx="1372">
                  <c:v>22.027015686035199</c:v>
                </c:pt>
                <c:pt idx="1373">
                  <c:v>22.0952033996582</c:v>
                </c:pt>
                <c:pt idx="1374">
                  <c:v>22.163867950439524</c:v>
                </c:pt>
                <c:pt idx="1375">
                  <c:v>22.23253250122065</c:v>
                </c:pt>
                <c:pt idx="1376">
                  <c:v>22.300720214843686</c:v>
                </c:pt>
                <c:pt idx="1377">
                  <c:v>22.369384765625</c:v>
                </c:pt>
                <c:pt idx="1378">
                  <c:v>22.439479827880888</c:v>
                </c:pt>
                <c:pt idx="1379">
                  <c:v>22.511482238769489</c:v>
                </c:pt>
                <c:pt idx="1380">
                  <c:v>22.5834846496582</c:v>
                </c:pt>
                <c:pt idx="1381">
                  <c:v>22.655963897705099</c:v>
                </c:pt>
                <c:pt idx="1382">
                  <c:v>22.729873657226605</c:v>
                </c:pt>
                <c:pt idx="1383">
                  <c:v>22.803783416748001</c:v>
                </c:pt>
                <c:pt idx="1384">
                  <c:v>22.878646850585845</c:v>
                </c:pt>
                <c:pt idx="1385">
                  <c:v>22.955417633056602</c:v>
                </c:pt>
                <c:pt idx="1386">
                  <c:v>23.033618927001999</c:v>
                </c:pt>
                <c:pt idx="1387">
                  <c:v>23.113727569580099</c:v>
                </c:pt>
                <c:pt idx="1388">
                  <c:v>23.194789886474599</c:v>
                </c:pt>
                <c:pt idx="1389">
                  <c:v>23.276805877685501</c:v>
                </c:pt>
                <c:pt idx="1390">
                  <c:v>23.358345031738271</c:v>
                </c:pt>
                <c:pt idx="1391">
                  <c:v>23.439884185791001</c:v>
                </c:pt>
                <c:pt idx="1392">
                  <c:v>23.52237701416017</c:v>
                </c:pt>
                <c:pt idx="1393">
                  <c:v>23.6058235168457</c:v>
                </c:pt>
                <c:pt idx="1394">
                  <c:v>23.690700531005866</c:v>
                </c:pt>
                <c:pt idx="1395">
                  <c:v>23.777961730957024</c:v>
                </c:pt>
                <c:pt idx="1396">
                  <c:v>23.867607116699201</c:v>
                </c:pt>
                <c:pt idx="1397">
                  <c:v>23.959159851074187</c:v>
                </c:pt>
                <c:pt idx="1398">
                  <c:v>24.051189422607429</c:v>
                </c:pt>
                <c:pt idx="1399">
                  <c:v>24.1432189941406</c:v>
                </c:pt>
                <c:pt idx="1400">
                  <c:v>24.236679077148366</c:v>
                </c:pt>
                <c:pt idx="1401">
                  <c:v>24.329662322998001</c:v>
                </c:pt>
                <c:pt idx="1402">
                  <c:v>24.42264556884767</c:v>
                </c:pt>
                <c:pt idx="1403">
                  <c:v>24.515628814697287</c:v>
                </c:pt>
                <c:pt idx="1404">
                  <c:v>24.608612060546889</c:v>
                </c:pt>
                <c:pt idx="1405">
                  <c:v>24.703025817871087</c:v>
                </c:pt>
                <c:pt idx="1406">
                  <c:v>24.798393249511669</c:v>
                </c:pt>
                <c:pt idx="1407">
                  <c:v>24.895191192626999</c:v>
                </c:pt>
                <c:pt idx="1408">
                  <c:v>24.993896484374989</c:v>
                </c:pt>
                <c:pt idx="1409">
                  <c:v>25.0930786132812</c:v>
                </c:pt>
                <c:pt idx="1410">
                  <c:v>25.1922607421875</c:v>
                </c:pt>
                <c:pt idx="1411">
                  <c:v>25.290966033935486</c:v>
                </c:pt>
                <c:pt idx="1412">
                  <c:v>25.389194488525369</c:v>
                </c:pt>
                <c:pt idx="1413">
                  <c:v>25.485992431640589</c:v>
                </c:pt>
                <c:pt idx="1414">
                  <c:v>25.582790374755845</c:v>
                </c:pt>
                <c:pt idx="1415">
                  <c:v>25.679588317871101</c:v>
                </c:pt>
                <c:pt idx="1416">
                  <c:v>25.77733993530267</c:v>
                </c:pt>
                <c:pt idx="1417">
                  <c:v>25.876045227050824</c:v>
                </c:pt>
                <c:pt idx="1418">
                  <c:v>25.9747505187988</c:v>
                </c:pt>
                <c:pt idx="1419">
                  <c:v>26.0729789733887</c:v>
                </c:pt>
                <c:pt idx="1420">
                  <c:v>26.171207427978537</c:v>
                </c:pt>
                <c:pt idx="1421">
                  <c:v>26.268959045410199</c:v>
                </c:pt>
                <c:pt idx="1422">
                  <c:v>26.366233825683587</c:v>
                </c:pt>
                <c:pt idx="1423">
                  <c:v>26.4630317687988</c:v>
                </c:pt>
                <c:pt idx="1424">
                  <c:v>26.559352874755866</c:v>
                </c:pt>
                <c:pt idx="1425">
                  <c:v>26.656150817871101</c:v>
                </c:pt>
                <c:pt idx="1426">
                  <c:v>26.753425598144499</c:v>
                </c:pt>
                <c:pt idx="1427">
                  <c:v>26.850223541259787</c:v>
                </c:pt>
                <c:pt idx="1428">
                  <c:v>26.944637298583945</c:v>
                </c:pt>
                <c:pt idx="1429">
                  <c:v>27.038097381591786</c:v>
                </c:pt>
                <c:pt idx="1430">
                  <c:v>27.131080627441438</c:v>
                </c:pt>
                <c:pt idx="1431">
                  <c:v>27.224063873290987</c:v>
                </c:pt>
                <c:pt idx="1432">
                  <c:v>27.314662933349599</c:v>
                </c:pt>
                <c:pt idx="1433">
                  <c:v>27.403831481933587</c:v>
                </c:pt>
                <c:pt idx="1434">
                  <c:v>27.491569519042987</c:v>
                </c:pt>
                <c:pt idx="1435">
                  <c:v>27.576446533203061</c:v>
                </c:pt>
                <c:pt idx="1436">
                  <c:v>27.658939361572287</c:v>
                </c:pt>
                <c:pt idx="1437">
                  <c:v>27.738094329833999</c:v>
                </c:pt>
                <c:pt idx="1438">
                  <c:v>27.814388275146523</c:v>
                </c:pt>
                <c:pt idx="1439">
                  <c:v>27.888774871826161</c:v>
                </c:pt>
                <c:pt idx="1440">
                  <c:v>27.962207794189489</c:v>
                </c:pt>
                <c:pt idx="1441">
                  <c:v>28.032779693603487</c:v>
                </c:pt>
                <c:pt idx="1442">
                  <c:v>28.09953689575195</c:v>
                </c:pt>
                <c:pt idx="1443">
                  <c:v>28.163433074951161</c:v>
                </c:pt>
                <c:pt idx="1444">
                  <c:v>28.223991394043001</c:v>
                </c:pt>
                <c:pt idx="1445">
                  <c:v>28.282165527343686</c:v>
                </c:pt>
                <c:pt idx="1446">
                  <c:v>28.337955474853558</c:v>
                </c:pt>
                <c:pt idx="1447">
                  <c:v>28.390884399414141</c:v>
                </c:pt>
                <c:pt idx="1448">
                  <c:v>28.441905975341786</c:v>
                </c:pt>
                <c:pt idx="1449">
                  <c:v>28.491020202636687</c:v>
                </c:pt>
                <c:pt idx="1450">
                  <c:v>28.536796569824187</c:v>
                </c:pt>
                <c:pt idx="1451">
                  <c:v>28.578758239746087</c:v>
                </c:pt>
                <c:pt idx="1452">
                  <c:v>28.617382049560501</c:v>
                </c:pt>
                <c:pt idx="1453">
                  <c:v>28.652667999267599</c:v>
                </c:pt>
                <c:pt idx="1454">
                  <c:v>28.68461608886717</c:v>
                </c:pt>
                <c:pt idx="1455">
                  <c:v>28.712749481201161</c:v>
                </c:pt>
                <c:pt idx="1456">
                  <c:v>28.737545013427699</c:v>
                </c:pt>
                <c:pt idx="1457">
                  <c:v>28.758525848388686</c:v>
                </c:pt>
                <c:pt idx="1458">
                  <c:v>28.774738311767589</c:v>
                </c:pt>
                <c:pt idx="1459">
                  <c:v>28.786659240722649</c:v>
                </c:pt>
                <c:pt idx="1460">
                  <c:v>28.794288635253899</c:v>
                </c:pt>
                <c:pt idx="1461">
                  <c:v>28.798580169677699</c:v>
                </c:pt>
                <c:pt idx="1462">
                  <c:v>28.798580169677699</c:v>
                </c:pt>
                <c:pt idx="1463">
                  <c:v>28.794765472412124</c:v>
                </c:pt>
                <c:pt idx="1464">
                  <c:v>28.786182403564489</c:v>
                </c:pt>
                <c:pt idx="1465">
                  <c:v>28.773307800292987</c:v>
                </c:pt>
                <c:pt idx="1466">
                  <c:v>28.756618499755888</c:v>
                </c:pt>
                <c:pt idx="1467">
                  <c:v>28.736114501953089</c:v>
                </c:pt>
                <c:pt idx="1468">
                  <c:v>28.709888458252038</c:v>
                </c:pt>
                <c:pt idx="1469">
                  <c:v>28.677940368652337</c:v>
                </c:pt>
                <c:pt idx="1470">
                  <c:v>28.641700744628899</c:v>
                </c:pt>
                <c:pt idx="1471">
                  <c:v>28.602123260498001</c:v>
                </c:pt>
                <c:pt idx="1472">
                  <c:v>28.559684753418029</c:v>
                </c:pt>
                <c:pt idx="1473">
                  <c:v>28.513431549072287</c:v>
                </c:pt>
                <c:pt idx="1474">
                  <c:v>28.46288681030267</c:v>
                </c:pt>
                <c:pt idx="1475">
                  <c:v>28.40852737426755</c:v>
                </c:pt>
                <c:pt idx="1476">
                  <c:v>28.350830078124989</c:v>
                </c:pt>
                <c:pt idx="1477">
                  <c:v>28.287887573242202</c:v>
                </c:pt>
                <c:pt idx="1478">
                  <c:v>28.219699859619102</c:v>
                </c:pt>
                <c:pt idx="1479">
                  <c:v>28.146266937255888</c:v>
                </c:pt>
                <c:pt idx="1480">
                  <c:v>28.06949615478517</c:v>
                </c:pt>
                <c:pt idx="1481">
                  <c:v>27.989387512206989</c:v>
                </c:pt>
                <c:pt idx="1482">
                  <c:v>27.907371520996101</c:v>
                </c:pt>
                <c:pt idx="1483">
                  <c:v>27.822494506835866</c:v>
                </c:pt>
                <c:pt idx="1484">
                  <c:v>27.7328491210937</c:v>
                </c:pt>
                <c:pt idx="1485">
                  <c:v>27.638435363769499</c:v>
                </c:pt>
                <c:pt idx="1486">
                  <c:v>27.539253234863271</c:v>
                </c:pt>
                <c:pt idx="1487">
                  <c:v>27.43673324584957</c:v>
                </c:pt>
                <c:pt idx="1488">
                  <c:v>27.330398559570288</c:v>
                </c:pt>
                <c:pt idx="1489">
                  <c:v>27.220726013183569</c:v>
                </c:pt>
                <c:pt idx="1490">
                  <c:v>27.108192443847699</c:v>
                </c:pt>
                <c:pt idx="1491">
                  <c:v>26.992797851562461</c:v>
                </c:pt>
                <c:pt idx="1492">
                  <c:v>26.873588562011701</c:v>
                </c:pt>
                <c:pt idx="1493">
                  <c:v>26.750564575195266</c:v>
                </c:pt>
                <c:pt idx="1494">
                  <c:v>26.623725891113271</c:v>
                </c:pt>
                <c:pt idx="1495">
                  <c:v>26.493549346923732</c:v>
                </c:pt>
                <c:pt idx="1496">
                  <c:v>26.36051177978517</c:v>
                </c:pt>
                <c:pt idx="1497">
                  <c:v>26.226043701171861</c:v>
                </c:pt>
                <c:pt idx="1498">
                  <c:v>26.089668273925749</c:v>
                </c:pt>
                <c:pt idx="1499">
                  <c:v>25.951862335205099</c:v>
                </c:pt>
                <c:pt idx="1500">
                  <c:v>25.811672210693388</c:v>
                </c:pt>
                <c:pt idx="1501">
                  <c:v>25.6695747375488</c:v>
                </c:pt>
                <c:pt idx="1502">
                  <c:v>25.524616241455089</c:v>
                </c:pt>
                <c:pt idx="1503">
                  <c:v>25.377273559570288</c:v>
                </c:pt>
                <c:pt idx="1504">
                  <c:v>25.225639343261633</c:v>
                </c:pt>
                <c:pt idx="1505">
                  <c:v>25.07162094116207</c:v>
                </c:pt>
                <c:pt idx="1506">
                  <c:v>24.915218353271499</c:v>
                </c:pt>
                <c:pt idx="1507">
                  <c:v>24.7573852539062</c:v>
                </c:pt>
                <c:pt idx="1508">
                  <c:v>24.597167968750025</c:v>
                </c:pt>
                <c:pt idx="1509">
                  <c:v>24.434566497802724</c:v>
                </c:pt>
                <c:pt idx="1510">
                  <c:v>24.271011352539102</c:v>
                </c:pt>
                <c:pt idx="1511">
                  <c:v>24.106979370117202</c:v>
                </c:pt>
                <c:pt idx="1512">
                  <c:v>23.942470550537049</c:v>
                </c:pt>
                <c:pt idx="1513">
                  <c:v>23.776054382324187</c:v>
                </c:pt>
                <c:pt idx="1514">
                  <c:v>23.607730865478501</c:v>
                </c:pt>
                <c:pt idx="1515">
                  <c:v>23.438453674316374</c:v>
                </c:pt>
                <c:pt idx="1516">
                  <c:v>23.266792297363221</c:v>
                </c:pt>
                <c:pt idx="1517">
                  <c:v>23.0941772460937</c:v>
                </c:pt>
                <c:pt idx="1518">
                  <c:v>22.920608520507766</c:v>
                </c:pt>
                <c:pt idx="1519">
                  <c:v>22.747039794921861</c:v>
                </c:pt>
                <c:pt idx="1520">
                  <c:v>22.57299423217767</c:v>
                </c:pt>
                <c:pt idx="1521">
                  <c:v>22.399425506591786</c:v>
                </c:pt>
                <c:pt idx="1522">
                  <c:v>22.224903106689524</c:v>
                </c:pt>
                <c:pt idx="1523">
                  <c:v>22.049903869628899</c:v>
                </c:pt>
                <c:pt idx="1524">
                  <c:v>21.874427795410224</c:v>
                </c:pt>
                <c:pt idx="1525">
                  <c:v>21.697998046875025</c:v>
                </c:pt>
                <c:pt idx="1526">
                  <c:v>21.522521972656186</c:v>
                </c:pt>
                <c:pt idx="1527">
                  <c:v>21.347522735595689</c:v>
                </c:pt>
                <c:pt idx="1528">
                  <c:v>21.17252349853517</c:v>
                </c:pt>
                <c:pt idx="1529">
                  <c:v>20.997524261474599</c:v>
                </c:pt>
                <c:pt idx="1530">
                  <c:v>20.821571350097724</c:v>
                </c:pt>
                <c:pt idx="1531">
                  <c:v>20.644664764404329</c:v>
                </c:pt>
                <c:pt idx="1532">
                  <c:v>20.467281341552699</c:v>
                </c:pt>
                <c:pt idx="1533">
                  <c:v>20.290374755859425</c:v>
                </c:pt>
                <c:pt idx="1534">
                  <c:v>20.112991333007798</c:v>
                </c:pt>
                <c:pt idx="1535">
                  <c:v>19.935607910156186</c:v>
                </c:pt>
                <c:pt idx="1536">
                  <c:v>19.757747650146499</c:v>
                </c:pt>
                <c:pt idx="1537">
                  <c:v>19.579887390136701</c:v>
                </c:pt>
                <c:pt idx="1538">
                  <c:v>19.402980804443366</c:v>
                </c:pt>
                <c:pt idx="1539">
                  <c:v>19.22607421875</c:v>
                </c:pt>
                <c:pt idx="1540">
                  <c:v>19.049167633056605</c:v>
                </c:pt>
                <c:pt idx="1541">
                  <c:v>18.872737884521445</c:v>
                </c:pt>
                <c:pt idx="1542">
                  <c:v>18.697261810302724</c:v>
                </c:pt>
                <c:pt idx="1543">
                  <c:v>18.523216247558587</c:v>
                </c:pt>
                <c:pt idx="1544">
                  <c:v>18.349170684814524</c:v>
                </c:pt>
                <c:pt idx="1545">
                  <c:v>18.174648284912099</c:v>
                </c:pt>
                <c:pt idx="1546">
                  <c:v>18.001079559326186</c:v>
                </c:pt>
                <c:pt idx="1547">
                  <c:v>17.828464508056605</c:v>
                </c:pt>
                <c:pt idx="1548">
                  <c:v>17.656326293945266</c:v>
                </c:pt>
                <c:pt idx="1549">
                  <c:v>17.48418807983397</c:v>
                </c:pt>
                <c:pt idx="1550">
                  <c:v>17.313957214355529</c:v>
                </c:pt>
                <c:pt idx="1551">
                  <c:v>17.143726348876989</c:v>
                </c:pt>
                <c:pt idx="1552">
                  <c:v>16.974449157714787</c:v>
                </c:pt>
                <c:pt idx="1553">
                  <c:v>16.806125640869102</c:v>
                </c:pt>
                <c:pt idx="1554">
                  <c:v>16.639232635498001</c:v>
                </c:pt>
                <c:pt idx="1555">
                  <c:v>16.474246978759769</c:v>
                </c:pt>
                <c:pt idx="1556">
                  <c:v>16.309738159179702</c:v>
                </c:pt>
                <c:pt idx="1557">
                  <c:v>16.146659851074187</c:v>
                </c:pt>
                <c:pt idx="1558">
                  <c:v>15.985488891601626</c:v>
                </c:pt>
                <c:pt idx="1559">
                  <c:v>15.8257484436035</c:v>
                </c:pt>
                <c:pt idx="1560">
                  <c:v>15.6669616699219</c:v>
                </c:pt>
                <c:pt idx="1561">
                  <c:v>15.5091285705566</c:v>
                </c:pt>
                <c:pt idx="1562">
                  <c:v>15.352725982666012</c:v>
                </c:pt>
                <c:pt idx="1563">
                  <c:v>15.197277069091786</c:v>
                </c:pt>
                <c:pt idx="1564">
                  <c:v>15.042781829834</c:v>
                </c:pt>
                <c:pt idx="1565">
                  <c:v>14.891147613525412</c:v>
                </c:pt>
                <c:pt idx="1566">
                  <c:v>14.741420745849588</c:v>
                </c:pt>
                <c:pt idx="1567">
                  <c:v>14.592170715331999</c:v>
                </c:pt>
                <c:pt idx="1568">
                  <c:v>14.443397521972701</c:v>
                </c:pt>
                <c:pt idx="1569">
                  <c:v>14.2955780029297</c:v>
                </c:pt>
                <c:pt idx="1570">
                  <c:v>14.149665832519499</c:v>
                </c:pt>
                <c:pt idx="1571">
                  <c:v>14.004230499267599</c:v>
                </c:pt>
                <c:pt idx="1572">
                  <c:v>13.859748840332006</c:v>
                </c:pt>
                <c:pt idx="1573">
                  <c:v>13.7171745300293</c:v>
                </c:pt>
                <c:pt idx="1574">
                  <c:v>13.577461242675801</c:v>
                </c:pt>
                <c:pt idx="1575">
                  <c:v>13.440132141113301</c:v>
                </c:pt>
                <c:pt idx="1576">
                  <c:v>13.304710388183604</c:v>
                </c:pt>
                <c:pt idx="1577">
                  <c:v>13.169765472412099</c:v>
                </c:pt>
                <c:pt idx="1578">
                  <c:v>13.035774230957006</c:v>
                </c:pt>
                <c:pt idx="1579">
                  <c:v>12.902259826660222</c:v>
                </c:pt>
                <c:pt idx="1580">
                  <c:v>12.768745422363301</c:v>
                </c:pt>
                <c:pt idx="1581">
                  <c:v>12.635231018066404</c:v>
                </c:pt>
                <c:pt idx="1582">
                  <c:v>12.5031471252441</c:v>
                </c:pt>
                <c:pt idx="1583">
                  <c:v>12.3729705810547</c:v>
                </c:pt>
                <c:pt idx="1584">
                  <c:v>12.2437477111816</c:v>
                </c:pt>
                <c:pt idx="1585">
                  <c:v>12.115478515625014</c:v>
                </c:pt>
                <c:pt idx="1586">
                  <c:v>11.989593505859414</c:v>
                </c:pt>
                <c:pt idx="1587">
                  <c:v>11.866092681884806</c:v>
                </c:pt>
                <c:pt idx="1588">
                  <c:v>11.743068695068398</c:v>
                </c:pt>
                <c:pt idx="1589">
                  <c:v>11.621952056884799</c:v>
                </c:pt>
                <c:pt idx="1590">
                  <c:v>11.501789093017599</c:v>
                </c:pt>
                <c:pt idx="1591">
                  <c:v>11.383056640625014</c:v>
                </c:pt>
                <c:pt idx="1592">
                  <c:v>11.2652778625488</c:v>
                </c:pt>
                <c:pt idx="1593">
                  <c:v>11.148929595947299</c:v>
                </c:pt>
                <c:pt idx="1594">
                  <c:v>11.0344886779785</c:v>
                </c:pt>
                <c:pt idx="1595">
                  <c:v>10.922431945800804</c:v>
                </c:pt>
                <c:pt idx="1596">
                  <c:v>10.811328887939498</c:v>
                </c:pt>
                <c:pt idx="1597">
                  <c:v>10.701656341552701</c:v>
                </c:pt>
                <c:pt idx="1598">
                  <c:v>10.591983795166</c:v>
                </c:pt>
                <c:pt idx="1599">
                  <c:v>10.4823112487793</c:v>
                </c:pt>
                <c:pt idx="1600">
                  <c:v>10.373592376709027</c:v>
                </c:pt>
                <c:pt idx="1601">
                  <c:v>10.266304016113304</c:v>
                </c:pt>
                <c:pt idx="1602">
                  <c:v>10.161399841308604</c:v>
                </c:pt>
                <c:pt idx="1603">
                  <c:v>10.058879852294902</c:v>
                </c:pt>
                <c:pt idx="1604">
                  <c:v>9.9577903747558594</c:v>
                </c:pt>
                <c:pt idx="1605">
                  <c:v>9.8595619201660227</c:v>
                </c:pt>
                <c:pt idx="1606">
                  <c:v>9.7632408142089986</c:v>
                </c:pt>
                <c:pt idx="1607">
                  <c:v>9.6678733825683487</c:v>
                </c:pt>
                <c:pt idx="1608">
                  <c:v>9.5744132995605504</c:v>
                </c:pt>
                <c:pt idx="1609">
                  <c:v>9.48333740234375</c:v>
                </c:pt>
                <c:pt idx="1610">
                  <c:v>9.3941688537597692</c:v>
                </c:pt>
                <c:pt idx="1611">
                  <c:v>9.3059539794921893</c:v>
                </c:pt>
                <c:pt idx="1612">
                  <c:v>9.2186927795410192</c:v>
                </c:pt>
                <c:pt idx="1613">
                  <c:v>9.1314315795898526</c:v>
                </c:pt>
                <c:pt idx="1614">
                  <c:v>9.0446472167968803</c:v>
                </c:pt>
                <c:pt idx="1615">
                  <c:v>8.9597702026367205</c:v>
                </c:pt>
                <c:pt idx="1616">
                  <c:v>8.8768005371094088</c:v>
                </c:pt>
                <c:pt idx="1617">
                  <c:v>8.79669189453125</c:v>
                </c:pt>
                <c:pt idx="1618">
                  <c:v>8.7194442749023615</c:v>
                </c:pt>
                <c:pt idx="1619">
                  <c:v>8.6450576782226598</c:v>
                </c:pt>
                <c:pt idx="1620">
                  <c:v>8.5721015930175799</c:v>
                </c:pt>
                <c:pt idx="1621">
                  <c:v>8.5005760192871254</c:v>
                </c:pt>
                <c:pt idx="1622">
                  <c:v>8.4304809570312642</c:v>
                </c:pt>
                <c:pt idx="1623">
                  <c:v>8.3608627319335902</c:v>
                </c:pt>
                <c:pt idx="1624">
                  <c:v>8.2921981811523224</c:v>
                </c:pt>
                <c:pt idx="1625">
                  <c:v>8.2244873046875</c:v>
                </c:pt>
                <c:pt idx="1626">
                  <c:v>8.1591606140136701</c:v>
                </c:pt>
                <c:pt idx="1627">
                  <c:v>8.0962181091308416</c:v>
                </c:pt>
                <c:pt idx="1628">
                  <c:v>8.0356597900390607</c:v>
                </c:pt>
                <c:pt idx="1629">
                  <c:v>7.9774856567382733</c:v>
                </c:pt>
                <c:pt idx="1630">
                  <c:v>7.9216957092285272</c:v>
                </c:pt>
                <c:pt idx="1631">
                  <c:v>7.8678131103515545</c:v>
                </c:pt>
                <c:pt idx="1632">
                  <c:v>7.8163146972656286</c:v>
                </c:pt>
                <c:pt idx="1633">
                  <c:v>7.7667236328125062</c:v>
                </c:pt>
                <c:pt idx="1634">
                  <c:v>7.7180862426757733</c:v>
                </c:pt>
                <c:pt idx="1635">
                  <c:v>7.6704025268554634</c:v>
                </c:pt>
                <c:pt idx="1636">
                  <c:v>7.6227188110351483</c:v>
                </c:pt>
                <c:pt idx="1637">
                  <c:v>7.5769424438476713</c:v>
                </c:pt>
                <c:pt idx="1638">
                  <c:v>7.5316429138183736</c:v>
                </c:pt>
                <c:pt idx="1639">
                  <c:v>7.4868202209472701</c:v>
                </c:pt>
                <c:pt idx="1640">
                  <c:v>7.4419975280761701</c:v>
                </c:pt>
                <c:pt idx="1641">
                  <c:v>7.3966979980468803</c:v>
                </c:pt>
                <c:pt idx="1642">
                  <c:v>7.3504447937011772</c:v>
                </c:pt>
                <c:pt idx="1643">
                  <c:v>7.3027610778808603</c:v>
                </c:pt>
                <c:pt idx="1644">
                  <c:v>7.2517395019531383</c:v>
                </c:pt>
                <c:pt idx="1645">
                  <c:v>7.1978569030761665</c:v>
                </c:pt>
                <c:pt idx="1646">
                  <c:v>7.1425437927246183</c:v>
                </c:pt>
                <c:pt idx="1647">
                  <c:v>7.0862770080566424</c:v>
                </c:pt>
                <c:pt idx="1648">
                  <c:v>7.0276260375976545</c:v>
                </c:pt>
                <c:pt idx="1649">
                  <c:v>6.9665908813476598</c:v>
                </c:pt>
                <c:pt idx="1650">
                  <c:v>6.9036483764648473</c:v>
                </c:pt>
                <c:pt idx="1651">
                  <c:v>6.8397521972656383</c:v>
                </c:pt>
                <c:pt idx="1652">
                  <c:v>6.77490234375</c:v>
                </c:pt>
                <c:pt idx="1653">
                  <c:v>6.7071914672851545</c:v>
                </c:pt>
                <c:pt idx="1654">
                  <c:v>6.6366195678710875</c:v>
                </c:pt>
                <c:pt idx="1655">
                  <c:v>6.5655708312988255</c:v>
                </c:pt>
                <c:pt idx="1656">
                  <c:v>6.4930915832519513</c:v>
                </c:pt>
                <c:pt idx="1657">
                  <c:v>6.4201354980468786</c:v>
                </c:pt>
                <c:pt idx="1658">
                  <c:v>6.3481330871581996</c:v>
                </c:pt>
                <c:pt idx="1659">
                  <c:v>6.2770843505859304</c:v>
                </c:pt>
                <c:pt idx="1660">
                  <c:v>6.2069892883300799</c:v>
                </c:pt>
                <c:pt idx="1661">
                  <c:v>6.1368942260742134</c:v>
                </c:pt>
                <c:pt idx="1662">
                  <c:v>6.0663223266601598</c:v>
                </c:pt>
                <c:pt idx="1663">
                  <c:v>5.9947967529296902</c:v>
                </c:pt>
                <c:pt idx="1664">
                  <c:v>5.9218406677246103</c:v>
                </c:pt>
                <c:pt idx="1665">
                  <c:v>5.8474540710449103</c:v>
                </c:pt>
                <c:pt idx="1666">
                  <c:v>5.7740211486816424</c:v>
                </c:pt>
                <c:pt idx="1667">
                  <c:v>5.7020187377929696</c:v>
                </c:pt>
                <c:pt idx="1668">
                  <c:v>5.6309700012206996</c:v>
                </c:pt>
                <c:pt idx="1669">
                  <c:v>5.5623054504394434</c:v>
                </c:pt>
                <c:pt idx="1670">
                  <c:v>5.4955482482910201</c:v>
                </c:pt>
                <c:pt idx="1671">
                  <c:v>5.4297447204589799</c:v>
                </c:pt>
                <c:pt idx="1672">
                  <c:v>5.3658485412597665</c:v>
                </c:pt>
                <c:pt idx="1673">
                  <c:v>5.3029060363769371</c:v>
                </c:pt>
                <c:pt idx="1674">
                  <c:v>5.2418708801269496</c:v>
                </c:pt>
                <c:pt idx="1675">
                  <c:v>5.1813125610351545</c:v>
                </c:pt>
                <c:pt idx="1676">
                  <c:v>5.1217079162597665</c:v>
                </c:pt>
                <c:pt idx="1677">
                  <c:v>5.0625801086425755</c:v>
                </c:pt>
                <c:pt idx="1678">
                  <c:v>5.0044059753417942</c:v>
                </c:pt>
                <c:pt idx="1679">
                  <c:v>4.9481391906738423</c:v>
                </c:pt>
                <c:pt idx="1680">
                  <c:v>4.8923492431640598</c:v>
                </c:pt>
                <c:pt idx="1681">
                  <c:v>4.8379898071288983</c:v>
                </c:pt>
                <c:pt idx="1682">
                  <c:v>4.7841072082519434</c:v>
                </c:pt>
                <c:pt idx="1683">
                  <c:v>4.7316551208496183</c:v>
                </c:pt>
                <c:pt idx="1684">
                  <c:v>4.6801567077636701</c:v>
                </c:pt>
                <c:pt idx="1685">
                  <c:v>4.6296119689941397</c:v>
                </c:pt>
                <c:pt idx="1686">
                  <c:v>4.5795440673828098</c:v>
                </c:pt>
                <c:pt idx="1687">
                  <c:v>4.5304298400878897</c:v>
                </c:pt>
                <c:pt idx="1688">
                  <c:v>4.4827461242675861</c:v>
                </c:pt>
                <c:pt idx="1689">
                  <c:v>4.4369697570800861</c:v>
                </c:pt>
                <c:pt idx="1690">
                  <c:v>4.3931007385253835</c:v>
                </c:pt>
                <c:pt idx="1691">
                  <c:v>4.3501853942871085</c:v>
                </c:pt>
                <c:pt idx="1692">
                  <c:v>4.3091773986816424</c:v>
                </c:pt>
                <c:pt idx="1693">
                  <c:v>4.2700767517089799</c:v>
                </c:pt>
                <c:pt idx="1694">
                  <c:v>4.2314529418945384</c:v>
                </c:pt>
                <c:pt idx="1695">
                  <c:v>4.1933059692382733</c:v>
                </c:pt>
                <c:pt idx="1696">
                  <c:v>4.1542053222656286</c:v>
                </c:pt>
                <c:pt idx="1697">
                  <c:v>4.1165351867675755</c:v>
                </c:pt>
                <c:pt idx="1698">
                  <c:v>4.0788650512695304</c:v>
                </c:pt>
                <c:pt idx="1699">
                  <c:v>4.0411949157714799</c:v>
                </c:pt>
                <c:pt idx="1700">
                  <c:v>4.0040016174316397</c:v>
                </c:pt>
                <c:pt idx="1701">
                  <c:v>3.9682388305664098</c:v>
                </c:pt>
                <c:pt idx="1702">
                  <c:v>3.9348602294921871</c:v>
                </c:pt>
                <c:pt idx="1703">
                  <c:v>3.9024353027343701</c:v>
                </c:pt>
                <c:pt idx="1704">
                  <c:v>3.8709640502929736</c:v>
                </c:pt>
                <c:pt idx="1705">
                  <c:v>3.839969635009763</c:v>
                </c:pt>
                <c:pt idx="1706">
                  <c:v>3.8084983825683598</c:v>
                </c:pt>
                <c:pt idx="1707">
                  <c:v>3.7775039672851602</c:v>
                </c:pt>
                <c:pt idx="1708">
                  <c:v>3.7469863891601598</c:v>
                </c:pt>
                <c:pt idx="1709">
                  <c:v>3.7169456481933598</c:v>
                </c:pt>
                <c:pt idx="1710">
                  <c:v>3.6878585815429736</c:v>
                </c:pt>
                <c:pt idx="1711">
                  <c:v>3.6592483520507777</c:v>
                </c:pt>
                <c:pt idx="1712">
                  <c:v>3.6325454711914067</c:v>
                </c:pt>
                <c:pt idx="1713">
                  <c:v>3.6067962646484402</c:v>
                </c:pt>
                <c:pt idx="1714">
                  <c:v>3.5810470581054736</c:v>
                </c:pt>
                <c:pt idx="1715">
                  <c:v>3.5552978515625036</c:v>
                </c:pt>
                <c:pt idx="1716">
                  <c:v>3.5300254821777277</c:v>
                </c:pt>
                <c:pt idx="1717">
                  <c:v>3.5061836242675799</c:v>
                </c:pt>
                <c:pt idx="1718">
                  <c:v>3.4823417663574237</c:v>
                </c:pt>
                <c:pt idx="1719">
                  <c:v>3.4584999084472701</c:v>
                </c:pt>
                <c:pt idx="1720">
                  <c:v>3.4365653991699161</c:v>
                </c:pt>
                <c:pt idx="1721">
                  <c:v>3.4151077270507799</c:v>
                </c:pt>
                <c:pt idx="1722">
                  <c:v>3.3941268920898398</c:v>
                </c:pt>
                <c:pt idx="1723">
                  <c:v>3.3731460571289098</c:v>
                </c:pt>
                <c:pt idx="1724">
                  <c:v>3.3540725708007777</c:v>
                </c:pt>
                <c:pt idx="1725">
                  <c:v>3.3364295959472665</c:v>
                </c:pt>
                <c:pt idx="1726">
                  <c:v>3.31830978393555</c:v>
                </c:pt>
                <c:pt idx="1727">
                  <c:v>3.3001899719238277</c:v>
                </c:pt>
                <c:pt idx="1728">
                  <c:v>3.2825469970703098</c:v>
                </c:pt>
                <c:pt idx="1729">
                  <c:v>3.2653808593750036</c:v>
                </c:pt>
                <c:pt idx="1730">
                  <c:v>3.2467842102050812</c:v>
                </c:pt>
                <c:pt idx="1731">
                  <c:v>3.2267570495605531</c:v>
                </c:pt>
                <c:pt idx="1732">
                  <c:v>3.2057762145996098</c:v>
                </c:pt>
                <c:pt idx="1733">
                  <c:v>3.1852722167968701</c:v>
                </c:pt>
                <c:pt idx="1734">
                  <c:v>3.1652450561523402</c:v>
                </c:pt>
                <c:pt idx="1735">
                  <c:v>3.1456947326660236</c:v>
                </c:pt>
                <c:pt idx="1736">
                  <c:v>3.1280517578125067</c:v>
                </c:pt>
                <c:pt idx="1737">
                  <c:v>3.1118392944335871</c:v>
                </c:pt>
                <c:pt idx="1738">
                  <c:v>3.0980110168457</c:v>
                </c:pt>
                <c:pt idx="1739">
                  <c:v>3.0837059020996098</c:v>
                </c:pt>
                <c:pt idx="1740">
                  <c:v>3.0698776245117187</c:v>
                </c:pt>
                <c:pt idx="1741">
                  <c:v>3.0565261840820277</c:v>
                </c:pt>
                <c:pt idx="1742">
                  <c:v>3.0431747436523477</c:v>
                </c:pt>
                <c:pt idx="1743">
                  <c:v>3.02934646606445</c:v>
                </c:pt>
                <c:pt idx="1744">
                  <c:v>3.0159950256347665</c:v>
                </c:pt>
                <c:pt idx="1745">
                  <c:v>3.0040740966796902</c:v>
                </c:pt>
                <c:pt idx="1746">
                  <c:v>2.9931068420410236</c:v>
                </c:pt>
                <c:pt idx="1747">
                  <c:v>2.9816627502441397</c:v>
                </c:pt>
                <c:pt idx="1748">
                  <c:v>2.9697418212890598</c:v>
                </c:pt>
                <c:pt idx="1749">
                  <c:v>2.9563903808593701</c:v>
                </c:pt>
                <c:pt idx="1750">
                  <c:v>2.9416084289550777</c:v>
                </c:pt>
                <c:pt idx="1751">
                  <c:v>2.9258728027343701</c:v>
                </c:pt>
                <c:pt idx="1752">
                  <c:v>2.9101371765136701</c:v>
                </c:pt>
                <c:pt idx="1753">
                  <c:v>2.8948783874511665</c:v>
                </c:pt>
                <c:pt idx="1754">
                  <c:v>2.881050109863275</c:v>
                </c:pt>
                <c:pt idx="1755">
                  <c:v>2.8676986694335871</c:v>
                </c:pt>
                <c:pt idx="1756">
                  <c:v>2.8553009033203067</c:v>
                </c:pt>
                <c:pt idx="1757">
                  <c:v>2.8443336486816446</c:v>
                </c:pt>
                <c:pt idx="1758">
                  <c:v>2.8333663940429701</c:v>
                </c:pt>
                <c:pt idx="1759">
                  <c:v>2.822399139404296</c:v>
                </c:pt>
                <c:pt idx="1760">
                  <c:v>2.8119087219238241</c:v>
                </c:pt>
                <c:pt idx="1761">
                  <c:v>2.8023719787597701</c:v>
                </c:pt>
                <c:pt idx="1762">
                  <c:v>2.7928352355956987</c:v>
                </c:pt>
                <c:pt idx="1763">
                  <c:v>2.7818679809570299</c:v>
                </c:pt>
                <c:pt idx="1764">
                  <c:v>2.7704238891601598</c:v>
                </c:pt>
                <c:pt idx="1765">
                  <c:v>2.7599334716796902</c:v>
                </c:pt>
                <c:pt idx="1766">
                  <c:v>2.7499198913574237</c:v>
                </c:pt>
                <c:pt idx="1767">
                  <c:v>2.738952636718746</c:v>
                </c:pt>
                <c:pt idx="1768">
                  <c:v>2.7284622192382777</c:v>
                </c:pt>
                <c:pt idx="1769">
                  <c:v>2.7179718017578147</c:v>
                </c:pt>
                <c:pt idx="1770">
                  <c:v>2.7079582214355531</c:v>
                </c:pt>
                <c:pt idx="1771">
                  <c:v>2.6965141296386665</c:v>
                </c:pt>
                <c:pt idx="1772">
                  <c:v>2.6845932006835946</c:v>
                </c:pt>
                <c:pt idx="1773">
                  <c:v>2.6736259460449201</c:v>
                </c:pt>
                <c:pt idx="1774">
                  <c:v>2.6636123657226602</c:v>
                </c:pt>
                <c:pt idx="1775">
                  <c:v>2.6535987854003946</c:v>
                </c:pt>
                <c:pt idx="1776">
                  <c:v>2.6435852050781201</c:v>
                </c:pt>
                <c:pt idx="1777">
                  <c:v>2.6340484619140567</c:v>
                </c:pt>
                <c:pt idx="1778">
                  <c:v>2.6254653930664067</c:v>
                </c:pt>
                <c:pt idx="1779">
                  <c:v>2.6173591613769536</c:v>
                </c:pt>
                <c:pt idx="1780">
                  <c:v>2.6092529296874987</c:v>
                </c:pt>
                <c:pt idx="1781">
                  <c:v>2.6006698608398398</c:v>
                </c:pt>
                <c:pt idx="1782">
                  <c:v>2.5920867919921902</c:v>
                </c:pt>
                <c:pt idx="1783">
                  <c:v>2.5835037231445299</c:v>
                </c:pt>
                <c:pt idx="1784">
                  <c:v>2.5734901428222736</c:v>
                </c:pt>
                <c:pt idx="1785">
                  <c:v>2.5639533996581987</c:v>
                </c:pt>
                <c:pt idx="1786">
                  <c:v>2.5544166564941397</c:v>
                </c:pt>
                <c:pt idx="1787">
                  <c:v>2.5463104248046871</c:v>
                </c:pt>
                <c:pt idx="1788">
                  <c:v>2.5391578674316402</c:v>
                </c:pt>
                <c:pt idx="1789">
                  <c:v>2.5324821472167987</c:v>
                </c:pt>
                <c:pt idx="1790">
                  <c:v>2.5248527526855531</c:v>
                </c:pt>
                <c:pt idx="1791">
                  <c:v>2.5157928466796902</c:v>
                </c:pt>
                <c:pt idx="1792">
                  <c:v>2.5062561035156161</c:v>
                </c:pt>
                <c:pt idx="1793">
                  <c:v>2.4976730346679701</c:v>
                </c:pt>
                <c:pt idx="1794">
                  <c:v>2.4881362915039147</c:v>
                </c:pt>
                <c:pt idx="1795">
                  <c:v>2.4785995483398402</c:v>
                </c:pt>
                <c:pt idx="1796">
                  <c:v>2.4690628051757777</c:v>
                </c:pt>
                <c:pt idx="1797">
                  <c:v>2.4609565734863299</c:v>
                </c:pt>
                <c:pt idx="1798">
                  <c:v>2.4528503417968666</c:v>
                </c:pt>
                <c:pt idx="1799">
                  <c:v>2.4437904357910201</c:v>
                </c:pt>
                <c:pt idx="1800">
                  <c:v>2.4352073669433598</c:v>
                </c:pt>
                <c:pt idx="1801">
                  <c:v>2.4271011352539098</c:v>
                </c:pt>
                <c:pt idx="1802">
                  <c:v>2.4194717407226602</c:v>
                </c:pt>
                <c:pt idx="1803">
                  <c:v>2.4108886718749987</c:v>
                </c:pt>
                <c:pt idx="1804">
                  <c:v>2.4023056030273398</c:v>
                </c:pt>
                <c:pt idx="1805">
                  <c:v>2.3941993713378902</c:v>
                </c:pt>
                <c:pt idx="1806">
                  <c:v>2.3865699768066397</c:v>
                </c:pt>
                <c:pt idx="1807">
                  <c:v>2.379417419433584</c:v>
                </c:pt>
                <c:pt idx="1808">
                  <c:v>2.37321853637695</c:v>
                </c:pt>
                <c:pt idx="1809">
                  <c:v>2.3674964904785187</c:v>
                </c:pt>
                <c:pt idx="1810">
                  <c:v>2.3608207702636701</c:v>
                </c:pt>
                <c:pt idx="1811">
                  <c:v>2.3531913757324237</c:v>
                </c:pt>
                <c:pt idx="1812">
                  <c:v>2.3450851440429701</c:v>
                </c:pt>
                <c:pt idx="1813">
                  <c:v>2.3365020751953067</c:v>
                </c:pt>
                <c:pt idx="1814">
                  <c:v>2.327442169189446</c:v>
                </c:pt>
                <c:pt idx="1815">
                  <c:v>2.3179054260253871</c:v>
                </c:pt>
                <c:pt idx="1816">
                  <c:v>2.3093223571777299</c:v>
                </c:pt>
                <c:pt idx="1817">
                  <c:v>2.3016929626464799</c:v>
                </c:pt>
                <c:pt idx="1818">
                  <c:v>2.2931098937988277</c:v>
                </c:pt>
                <c:pt idx="1819">
                  <c:v>2.2845268249511737</c:v>
                </c:pt>
                <c:pt idx="1820">
                  <c:v>2.2778511047363299</c:v>
                </c:pt>
                <c:pt idx="1821">
                  <c:v>2.2716522216796871</c:v>
                </c:pt>
                <c:pt idx="1822">
                  <c:v>2.2664070129394536</c:v>
                </c:pt>
                <c:pt idx="1823">
                  <c:v>2.2611618041992201</c:v>
                </c:pt>
                <c:pt idx="1824">
                  <c:v>2.2563934326171902</c:v>
                </c:pt>
                <c:pt idx="1825">
                  <c:v>2.2516250610351598</c:v>
                </c:pt>
                <c:pt idx="1826">
                  <c:v>2.2454261779785201</c:v>
                </c:pt>
                <c:pt idx="1827">
                  <c:v>2.2382736206054701</c:v>
                </c:pt>
                <c:pt idx="1828">
                  <c:v>2.2311210632324237</c:v>
                </c:pt>
                <c:pt idx="1829">
                  <c:v>2.2244453430175799</c:v>
                </c:pt>
                <c:pt idx="1830">
                  <c:v>2.2187232971191402</c:v>
                </c:pt>
                <c:pt idx="1831">
                  <c:v>2.2120475769043</c:v>
                </c:pt>
                <c:pt idx="1832">
                  <c:v>2.2058486938476567</c:v>
                </c:pt>
                <c:pt idx="1833">
                  <c:v>2.1996498107910187</c:v>
                </c:pt>
                <c:pt idx="1834">
                  <c:v>2.1939277648925857</c:v>
                </c:pt>
                <c:pt idx="1835">
                  <c:v>2.1877288818359442</c:v>
                </c:pt>
                <c:pt idx="1836">
                  <c:v>2.1815299987793031</c:v>
                </c:pt>
                <c:pt idx="1837">
                  <c:v>2.1758079528808598</c:v>
                </c:pt>
                <c:pt idx="1838">
                  <c:v>2.1700859069824201</c:v>
                </c:pt>
                <c:pt idx="1839">
                  <c:v>2.1638870239257799</c:v>
                </c:pt>
                <c:pt idx="1840">
                  <c:v>2.1572113037109402</c:v>
                </c:pt>
                <c:pt idx="1841">
                  <c:v>2.151012420654296</c:v>
                </c:pt>
                <c:pt idx="1842">
                  <c:v>2.1452903747558598</c:v>
                </c:pt>
                <c:pt idx="1843">
                  <c:v>2.1395683288574201</c:v>
                </c:pt>
                <c:pt idx="1844">
                  <c:v>2.1343231201171902</c:v>
                </c:pt>
                <c:pt idx="1845">
                  <c:v>2.1290779113769536</c:v>
                </c:pt>
                <c:pt idx="1846">
                  <c:v>2.1243095397949201</c:v>
                </c:pt>
                <c:pt idx="1847">
                  <c:v>2.1185874938964799</c:v>
                </c:pt>
                <c:pt idx="1848">
                  <c:v>2.1119117736816402</c:v>
                </c:pt>
                <c:pt idx="1849">
                  <c:v>2.1052360534668</c:v>
                </c:pt>
                <c:pt idx="1850">
                  <c:v>2.0995140075683612</c:v>
                </c:pt>
                <c:pt idx="1851">
                  <c:v>2.095222473144525</c:v>
                </c:pt>
                <c:pt idx="1852">
                  <c:v>2.0914077758789098</c:v>
                </c:pt>
                <c:pt idx="1853">
                  <c:v>2.0871162414550857</c:v>
                </c:pt>
                <c:pt idx="1854">
                  <c:v>2.08234786987305</c:v>
                </c:pt>
                <c:pt idx="1855">
                  <c:v>2.0771026611328098</c:v>
                </c:pt>
                <c:pt idx="1856">
                  <c:v>2.0709037780761737</c:v>
                </c:pt>
                <c:pt idx="1857">
                  <c:v>2.0637512207031201</c:v>
                </c:pt>
                <c:pt idx="1858">
                  <c:v>2.0570755004882777</c:v>
                </c:pt>
                <c:pt idx="1859">
                  <c:v>2.0508766174316397</c:v>
                </c:pt>
                <c:pt idx="1860">
                  <c:v>2.0451545715332</c:v>
                </c:pt>
                <c:pt idx="1861">
                  <c:v>2.0394325256347665</c:v>
                </c:pt>
                <c:pt idx="1862">
                  <c:v>2.0341873168945299</c:v>
                </c:pt>
                <c:pt idx="1863">
                  <c:v>2.0298957824707</c:v>
                </c:pt>
                <c:pt idx="1864">
                  <c:v>2.0251274108886701</c:v>
                </c:pt>
                <c:pt idx="1865">
                  <c:v>2.0203590393066397</c:v>
                </c:pt>
                <c:pt idx="1866">
                  <c:v>2.0160675048828067</c:v>
                </c:pt>
                <c:pt idx="1867">
                  <c:v>2.0117759704589777</c:v>
                </c:pt>
                <c:pt idx="1868">
                  <c:v>2.0070075988769567</c:v>
                </c:pt>
                <c:pt idx="1869">
                  <c:v>2.0022392272949201</c:v>
                </c:pt>
                <c:pt idx="1870">
                  <c:v>1.99747085571289</c:v>
                </c:pt>
                <c:pt idx="1871">
                  <c:v>1.992702484130862</c:v>
                </c:pt>
                <c:pt idx="1872">
                  <c:v>1.9884109497070328</c:v>
                </c:pt>
                <c:pt idx="1873">
                  <c:v>1.98507308959961</c:v>
                </c:pt>
                <c:pt idx="1874">
                  <c:v>1.9826889038085933</c:v>
                </c:pt>
                <c:pt idx="1875">
                  <c:v>1.9788742065429699</c:v>
                </c:pt>
                <c:pt idx="1876">
                  <c:v>1.9741058349609431</c:v>
                </c:pt>
                <c:pt idx="1877">
                  <c:v>1.9693374633789118</c:v>
                </c:pt>
                <c:pt idx="1878">
                  <c:v>1.9640922546386701</c:v>
                </c:pt>
                <c:pt idx="1879">
                  <c:v>1.9588470458984415</c:v>
                </c:pt>
                <c:pt idx="1880">
                  <c:v>1.953125</c:v>
                </c:pt>
                <c:pt idx="1881">
                  <c:v>1.9483566284179701</c:v>
                </c:pt>
                <c:pt idx="1882">
                  <c:v>1.9445419311523415</c:v>
                </c:pt>
                <c:pt idx="1883">
                  <c:v>1.9402503967285223</c:v>
                </c:pt>
                <c:pt idx="1884">
                  <c:v>1.9354820251464815</c:v>
                </c:pt>
                <c:pt idx="1885">
                  <c:v>1.9311904907226598</c:v>
                </c:pt>
                <c:pt idx="1886">
                  <c:v>1.9278526306152315</c:v>
                </c:pt>
                <c:pt idx="1887">
                  <c:v>1.9249916076660198</c:v>
                </c:pt>
                <c:pt idx="1888">
                  <c:v>1.9207000732421899</c:v>
                </c:pt>
                <c:pt idx="1889">
                  <c:v>1.916408538818362</c:v>
                </c:pt>
                <c:pt idx="1890">
                  <c:v>1.9125938415527315</c:v>
                </c:pt>
                <c:pt idx="1891">
                  <c:v>1.9092559814453121</c:v>
                </c:pt>
                <c:pt idx="1892">
                  <c:v>1.9049644470214784</c:v>
                </c:pt>
                <c:pt idx="1893">
                  <c:v>1.90067291259766</c:v>
                </c:pt>
                <c:pt idx="1894">
                  <c:v>1.8978118896484399</c:v>
                </c:pt>
                <c:pt idx="1895">
                  <c:v>1.8954277038574199</c:v>
                </c:pt>
                <c:pt idx="1896">
                  <c:v>1.8935203552246076</c:v>
                </c:pt>
                <c:pt idx="1897">
                  <c:v>1.8892288208007801</c:v>
                </c:pt>
                <c:pt idx="1898">
                  <c:v>1.8830299377441384</c:v>
                </c:pt>
                <c:pt idx="1899">
                  <c:v>1.8763542175292998</c:v>
                </c:pt>
                <c:pt idx="1900">
                  <c:v>1.86920166015625</c:v>
                </c:pt>
                <c:pt idx="1901">
                  <c:v>1.8630027770996098</c:v>
                </c:pt>
                <c:pt idx="1902">
                  <c:v>1.8568038940429699</c:v>
                </c:pt>
                <c:pt idx="1903">
                  <c:v>1.8515586853027299</c:v>
                </c:pt>
                <c:pt idx="1904">
                  <c:v>1.8486976623535201</c:v>
                </c:pt>
                <c:pt idx="1905">
                  <c:v>1.8477439880371098</c:v>
                </c:pt>
                <c:pt idx="1906">
                  <c:v>1.8463134765625016</c:v>
                </c:pt>
                <c:pt idx="1907">
                  <c:v>1.8439292907714768</c:v>
                </c:pt>
                <c:pt idx="1908">
                  <c:v>1.8405914306640598</c:v>
                </c:pt>
                <c:pt idx="1909">
                  <c:v>1.8372535705566415</c:v>
                </c:pt>
                <c:pt idx="1910">
                  <c:v>1.8343925476074199</c:v>
                </c:pt>
                <c:pt idx="1911">
                  <c:v>1.8310546874999976</c:v>
                </c:pt>
                <c:pt idx="1912">
                  <c:v>1.8272399902343683</c:v>
                </c:pt>
                <c:pt idx="1913">
                  <c:v>1.8234252929687498</c:v>
                </c:pt>
                <c:pt idx="1914">
                  <c:v>1.8200874328613326</c:v>
                </c:pt>
                <c:pt idx="1915">
                  <c:v>1.8162727355957016</c:v>
                </c:pt>
                <c:pt idx="1916">
                  <c:v>1.8105506896972701</c:v>
                </c:pt>
                <c:pt idx="1917">
                  <c:v>1.8053054809570299</c:v>
                </c:pt>
                <c:pt idx="1918">
                  <c:v>1.8010139465332016</c:v>
                </c:pt>
                <c:pt idx="1919">
                  <c:v>1.7967224121093683</c:v>
                </c:pt>
                <c:pt idx="1920">
                  <c:v>1.7929077148437516</c:v>
                </c:pt>
                <c:pt idx="1921">
                  <c:v>1.7890930175781183</c:v>
                </c:pt>
                <c:pt idx="1922">
                  <c:v>1.7852783203125</c:v>
                </c:pt>
                <c:pt idx="1923">
                  <c:v>1.7819404602050799</c:v>
                </c:pt>
                <c:pt idx="1924">
                  <c:v>1.7776489257812516</c:v>
                </c:pt>
                <c:pt idx="1925">
                  <c:v>1.7728805541992201</c:v>
                </c:pt>
                <c:pt idx="1926">
                  <c:v>1.7676353454589784</c:v>
                </c:pt>
                <c:pt idx="1927">
                  <c:v>1.7623901367187516</c:v>
                </c:pt>
                <c:pt idx="1928">
                  <c:v>1.7576217651367199</c:v>
                </c:pt>
                <c:pt idx="1929">
                  <c:v>1.7542839050293</c:v>
                </c:pt>
                <c:pt idx="1930">
                  <c:v>1.7518997192382784</c:v>
                </c:pt>
                <c:pt idx="1931">
                  <c:v>1.7499923706054681</c:v>
                </c:pt>
                <c:pt idx="1932">
                  <c:v>1.7490386962890576</c:v>
                </c:pt>
                <c:pt idx="1933">
                  <c:v>1.7485618591308598</c:v>
                </c:pt>
                <c:pt idx="1934">
                  <c:v>1.7476081848144498</c:v>
                </c:pt>
                <c:pt idx="1935">
                  <c:v>1.7442703247070301</c:v>
                </c:pt>
                <c:pt idx="1936">
                  <c:v>1.7399787902831978</c:v>
                </c:pt>
                <c:pt idx="1937">
                  <c:v>1.7352104187011699</c:v>
                </c:pt>
                <c:pt idx="1938">
                  <c:v>1.7299652099609384</c:v>
                </c:pt>
                <c:pt idx="1939">
                  <c:v>1.7237663269042998</c:v>
                </c:pt>
                <c:pt idx="1940">
                  <c:v>1.7175674438476598</c:v>
                </c:pt>
                <c:pt idx="1941">
                  <c:v>1.7127990722656183</c:v>
                </c:pt>
                <c:pt idx="1942">
                  <c:v>1.7094612121581962</c:v>
                </c:pt>
                <c:pt idx="1943">
                  <c:v>1.7066001892089799</c:v>
                </c:pt>
                <c:pt idx="1944">
                  <c:v>1.7046928405761699</c:v>
                </c:pt>
                <c:pt idx="1945">
                  <c:v>1.7032623291015601</c:v>
                </c:pt>
                <c:pt idx="1946">
                  <c:v>1.7018318176269476</c:v>
                </c:pt>
                <c:pt idx="1947">
                  <c:v>1.6994476318359415</c:v>
                </c:pt>
                <c:pt idx="1948">
                  <c:v>1.6956329345703121</c:v>
                </c:pt>
                <c:pt idx="1949">
                  <c:v>1.6903877258300826</c:v>
                </c:pt>
                <c:pt idx="1950">
                  <c:v>1.6846656799316415</c:v>
                </c:pt>
                <c:pt idx="1951">
                  <c:v>1.6798973083496098</c:v>
                </c:pt>
                <c:pt idx="1952">
                  <c:v>1.6760826110839815</c:v>
                </c:pt>
                <c:pt idx="1953">
                  <c:v>1.6732215881347698</c:v>
                </c:pt>
                <c:pt idx="1954">
                  <c:v>1.6703605651855515</c:v>
                </c:pt>
                <c:pt idx="1955">
                  <c:v>1.6684532165527315</c:v>
                </c:pt>
                <c:pt idx="1956">
                  <c:v>1.6679763793945299</c:v>
                </c:pt>
                <c:pt idx="1957">
                  <c:v>1.6670227050781199</c:v>
                </c:pt>
                <c:pt idx="1958">
                  <c:v>1.6641616821289098</c:v>
                </c:pt>
                <c:pt idx="1959">
                  <c:v>1.6598701477050799</c:v>
                </c:pt>
                <c:pt idx="1960">
                  <c:v>1.65557861328125</c:v>
                </c:pt>
                <c:pt idx="1961">
                  <c:v>1.6512870788574201</c:v>
                </c:pt>
                <c:pt idx="1962">
                  <c:v>1.6460418701171899</c:v>
                </c:pt>
                <c:pt idx="1963">
                  <c:v>1.64079666137695</c:v>
                </c:pt>
                <c:pt idx="1964">
                  <c:v>1.6365051269531226</c:v>
                </c:pt>
                <c:pt idx="1965">
                  <c:v>1.63364410400391</c:v>
                </c:pt>
                <c:pt idx="1966">
                  <c:v>1.6322135925293</c:v>
                </c:pt>
                <c:pt idx="1967">
                  <c:v>1.6307830810546899</c:v>
                </c:pt>
                <c:pt idx="1968">
                  <c:v>1.6298294067382799</c:v>
                </c:pt>
                <c:pt idx="1969">
                  <c:v>1.6283988952636699</c:v>
                </c:pt>
                <c:pt idx="1970">
                  <c:v>1.62649154663086</c:v>
                </c:pt>
                <c:pt idx="1971">
                  <c:v>1.6241073608398415</c:v>
                </c:pt>
                <c:pt idx="1972">
                  <c:v>1.6212463378906199</c:v>
                </c:pt>
                <c:pt idx="1973">
                  <c:v>1.6188621520996098</c:v>
                </c:pt>
                <c:pt idx="1974">
                  <c:v>1.6164779663085933</c:v>
                </c:pt>
                <c:pt idx="1975">
                  <c:v>1.6140937805175799</c:v>
                </c:pt>
                <c:pt idx="1976">
                  <c:v>1.6112327575683598</c:v>
                </c:pt>
                <c:pt idx="1977">
                  <c:v>1.60837173461914</c:v>
                </c:pt>
                <c:pt idx="1978">
                  <c:v>1.6059875488281201</c:v>
                </c:pt>
                <c:pt idx="1979">
                  <c:v>1.6016960144042998</c:v>
                </c:pt>
                <c:pt idx="1980">
                  <c:v>1.5969276428222698</c:v>
                </c:pt>
                <c:pt idx="1981">
                  <c:v>1.5926361083984399</c:v>
                </c:pt>
                <c:pt idx="1982">
                  <c:v>1.5902519226074201</c:v>
                </c:pt>
                <c:pt idx="1983">
                  <c:v>1.5888214111328098</c:v>
                </c:pt>
                <c:pt idx="1984">
                  <c:v>1.5864372253418015</c:v>
                </c:pt>
                <c:pt idx="1985">
                  <c:v>1.5840530395507828</c:v>
                </c:pt>
                <c:pt idx="1986">
                  <c:v>1.580715179443362</c:v>
                </c:pt>
                <c:pt idx="1987">
                  <c:v>1.5773773193359399</c:v>
                </c:pt>
                <c:pt idx="1988">
                  <c:v>1.5740394592285201</c:v>
                </c:pt>
                <c:pt idx="1989">
                  <c:v>1.57070159912109</c:v>
                </c:pt>
                <c:pt idx="1990">
                  <c:v>1.5678405761718701</c:v>
                </c:pt>
                <c:pt idx="1991">
                  <c:v>1.5659332275390576</c:v>
                </c:pt>
                <c:pt idx="1992">
                  <c:v>1.5649795532226598</c:v>
                </c:pt>
                <c:pt idx="1993">
                  <c:v>1.56354904174805</c:v>
                </c:pt>
                <c:pt idx="1994">
                  <c:v>1.5606880187988301</c:v>
                </c:pt>
                <c:pt idx="1995">
                  <c:v>1.55735015869141</c:v>
                </c:pt>
                <c:pt idx="1996">
                  <c:v>1.5544891357421899</c:v>
                </c:pt>
                <c:pt idx="1997">
                  <c:v>1.5516281127929681</c:v>
                </c:pt>
                <c:pt idx="1998">
                  <c:v>1.5487670898437516</c:v>
                </c:pt>
                <c:pt idx="1999">
                  <c:v>1.546382904052733</c:v>
                </c:pt>
                <c:pt idx="2000">
                  <c:v>1.5449523925781199</c:v>
                </c:pt>
                <c:pt idx="2001">
                  <c:v>1.5439987182617199</c:v>
                </c:pt>
                <c:pt idx="2002">
                  <c:v>1.54209136962891</c:v>
                </c:pt>
                <c:pt idx="2003">
                  <c:v>1.5406608581542998</c:v>
                </c:pt>
                <c:pt idx="2004">
                  <c:v>1.5387535095214815</c:v>
                </c:pt>
                <c:pt idx="2005">
                  <c:v>1.5368461608886701</c:v>
                </c:pt>
                <c:pt idx="2006">
                  <c:v>1.5339851379394498</c:v>
                </c:pt>
                <c:pt idx="2007">
                  <c:v>1.5311241149902299</c:v>
                </c:pt>
                <c:pt idx="2008">
                  <c:v>1.5287399291992201</c:v>
                </c:pt>
                <c:pt idx="2009">
                  <c:v>1.5254020690918015</c:v>
                </c:pt>
                <c:pt idx="2010">
                  <c:v>1.5220642089843683</c:v>
                </c:pt>
                <c:pt idx="2011">
                  <c:v>1.5187263488769498</c:v>
                </c:pt>
                <c:pt idx="2012">
                  <c:v>1.5158653259277299</c:v>
                </c:pt>
                <c:pt idx="2013">
                  <c:v>1.5130043029785198</c:v>
                </c:pt>
                <c:pt idx="2014">
                  <c:v>1.5096664428710898</c:v>
                </c:pt>
                <c:pt idx="2015">
                  <c:v>1.5068054199218701</c:v>
                </c:pt>
                <c:pt idx="2016">
                  <c:v>1.5048980712890598</c:v>
                </c:pt>
                <c:pt idx="2017">
                  <c:v>1.5039443969726576</c:v>
                </c:pt>
                <c:pt idx="2018">
                  <c:v>1.50251388549805</c:v>
                </c:pt>
                <c:pt idx="2019">
                  <c:v>1.50203704833984</c:v>
                </c:pt>
                <c:pt idx="2020">
                  <c:v>1.50203704833984</c:v>
                </c:pt>
                <c:pt idx="2021">
                  <c:v>1.5015602111816384</c:v>
                </c:pt>
                <c:pt idx="2022">
                  <c:v>1.5001296997070284</c:v>
                </c:pt>
                <c:pt idx="2023">
                  <c:v>1.4982223510742199</c:v>
                </c:pt>
                <c:pt idx="2024">
                  <c:v>1.49631500244141</c:v>
                </c:pt>
                <c:pt idx="2025">
                  <c:v>1.4948844909668</c:v>
                </c:pt>
                <c:pt idx="2026">
                  <c:v>1.4929771423339799</c:v>
                </c:pt>
                <c:pt idx="2027">
                  <c:v>1.4915466308593683</c:v>
                </c:pt>
                <c:pt idx="2028">
                  <c:v>1.4905929565429699</c:v>
                </c:pt>
                <c:pt idx="2029">
                  <c:v>1.4891624450683598</c:v>
                </c:pt>
                <c:pt idx="2030">
                  <c:v>1.4863014221191384</c:v>
                </c:pt>
                <c:pt idx="2031">
                  <c:v>1.4820098876953098</c:v>
                </c:pt>
                <c:pt idx="2032">
                  <c:v>1.4772415161132799</c:v>
                </c:pt>
                <c:pt idx="2033">
                  <c:v>1.4734268188476576</c:v>
                </c:pt>
                <c:pt idx="2034">
                  <c:v>1.4705657958984384</c:v>
                </c:pt>
                <c:pt idx="2035">
                  <c:v>1.4677047729492181</c:v>
                </c:pt>
                <c:pt idx="2036">
                  <c:v>1.4662742614746098</c:v>
                </c:pt>
                <c:pt idx="2037">
                  <c:v>1.46579742431641</c:v>
                </c:pt>
                <c:pt idx="2038">
                  <c:v>1.4653205871581978</c:v>
                </c:pt>
                <c:pt idx="2039">
                  <c:v>1.4643669128418</c:v>
                </c:pt>
                <c:pt idx="2040">
                  <c:v>1.4634132385253884</c:v>
                </c:pt>
                <c:pt idx="2041">
                  <c:v>1.4629364013671884</c:v>
                </c:pt>
                <c:pt idx="2042">
                  <c:v>1.4619827270507799</c:v>
                </c:pt>
                <c:pt idx="2043">
                  <c:v>1.4600753784179699</c:v>
                </c:pt>
                <c:pt idx="2044">
                  <c:v>1.45673751831055</c:v>
                </c:pt>
                <c:pt idx="2045">
                  <c:v>1.4543533325195299</c:v>
                </c:pt>
                <c:pt idx="2046">
                  <c:v>1.4514923095703098</c:v>
                </c:pt>
                <c:pt idx="2047">
                  <c:v>1.44815444946289</c:v>
                </c:pt>
                <c:pt idx="2048">
                  <c:v>1.4443397521972678</c:v>
                </c:pt>
                <c:pt idx="2049">
                  <c:v>1.4429092407226576</c:v>
                </c:pt>
                <c:pt idx="2050">
                  <c:v>1.4419555664062516</c:v>
                </c:pt>
                <c:pt idx="2051">
                  <c:v>1.4400482177734384</c:v>
                </c:pt>
                <c:pt idx="2052">
                  <c:v>1.4371871948242201</c:v>
                </c:pt>
                <c:pt idx="2053">
                  <c:v>1.4348030090332</c:v>
                </c:pt>
                <c:pt idx="2054">
                  <c:v>1.4324188232421899</c:v>
                </c:pt>
                <c:pt idx="2055">
                  <c:v>1.4281272888183598</c:v>
                </c:pt>
                <c:pt idx="2056">
                  <c:v>1.4233589172363299</c:v>
                </c:pt>
                <c:pt idx="2057">
                  <c:v>1.4190673828124976</c:v>
                </c:pt>
                <c:pt idx="2058">
                  <c:v>1.4162063598632799</c:v>
                </c:pt>
                <c:pt idx="2059">
                  <c:v>1.4133453369140598</c:v>
                </c:pt>
                <c:pt idx="2060">
                  <c:v>1.4119148254394476</c:v>
                </c:pt>
                <c:pt idx="2061">
                  <c:v>1.4109611511230498</c:v>
                </c:pt>
                <c:pt idx="2062">
                  <c:v>1.4100074768066415</c:v>
                </c:pt>
                <c:pt idx="2063">
                  <c:v>1.4104843139648398</c:v>
                </c:pt>
                <c:pt idx="2064">
                  <c:v>1.41143798828125</c:v>
                </c:pt>
                <c:pt idx="2065">
                  <c:v>1.41143798828125</c:v>
                </c:pt>
                <c:pt idx="2066">
                  <c:v>1.4100074768066415</c:v>
                </c:pt>
                <c:pt idx="2067">
                  <c:v>1.4085769653320299</c:v>
                </c:pt>
                <c:pt idx="2068">
                  <c:v>1.4071464538574181</c:v>
                </c:pt>
                <c:pt idx="2069">
                  <c:v>1.4057159423828098</c:v>
                </c:pt>
                <c:pt idx="2070">
                  <c:v>1.4033317565917998</c:v>
                </c:pt>
                <c:pt idx="2071">
                  <c:v>1.3995170593261701</c:v>
                </c:pt>
                <c:pt idx="2072">
                  <c:v>1.3966560363769516</c:v>
                </c:pt>
                <c:pt idx="2073">
                  <c:v>1.3942718505859399</c:v>
                </c:pt>
                <c:pt idx="2074">
                  <c:v>1.3918876647949201</c:v>
                </c:pt>
                <c:pt idx="2075">
                  <c:v>1.38950347900391</c:v>
                </c:pt>
                <c:pt idx="2076">
                  <c:v>1.38759613037109</c:v>
                </c:pt>
                <c:pt idx="2077">
                  <c:v>1.3866424560546899</c:v>
                </c:pt>
                <c:pt idx="2078">
                  <c:v>1.3856887817382801</c:v>
                </c:pt>
                <c:pt idx="2079">
                  <c:v>1.3833045959472698</c:v>
                </c:pt>
                <c:pt idx="2080">
                  <c:v>1.38092041015625</c:v>
                </c:pt>
                <c:pt idx="2081">
                  <c:v>1.3785362243652315</c:v>
                </c:pt>
                <c:pt idx="2082">
                  <c:v>1.3761520385742223</c:v>
                </c:pt>
                <c:pt idx="2083">
                  <c:v>1.37424468994141</c:v>
                </c:pt>
                <c:pt idx="2084">
                  <c:v>1.3728141784668015</c:v>
                </c:pt>
                <c:pt idx="2085">
                  <c:v>1.3723373413085915</c:v>
                </c:pt>
                <c:pt idx="2086">
                  <c:v>1.3728141784668015</c:v>
                </c:pt>
                <c:pt idx="2087">
                  <c:v>1.3732910156249976</c:v>
                </c:pt>
                <c:pt idx="2088">
                  <c:v>1.3723373413085915</c:v>
                </c:pt>
                <c:pt idx="2089">
                  <c:v>1.3699531555175799</c:v>
                </c:pt>
                <c:pt idx="2090">
                  <c:v>1.36709213256836</c:v>
                </c:pt>
                <c:pt idx="2091">
                  <c:v>1.3637542724609384</c:v>
                </c:pt>
                <c:pt idx="2092">
                  <c:v>1.3608932495117201</c:v>
                </c:pt>
                <c:pt idx="2093">
                  <c:v>1.3575553894043</c:v>
                </c:pt>
                <c:pt idx="2094">
                  <c:v>1.3551712036132799</c:v>
                </c:pt>
                <c:pt idx="2095">
                  <c:v>1.3537406921386681</c:v>
                </c:pt>
                <c:pt idx="2096">
                  <c:v>1.3527870178222701</c:v>
                </c:pt>
                <c:pt idx="2097">
                  <c:v>1.3518333435058598</c:v>
                </c:pt>
                <c:pt idx="2098">
                  <c:v>1.34992599487305</c:v>
                </c:pt>
                <c:pt idx="2099">
                  <c:v>1.3480186462402315</c:v>
                </c:pt>
                <c:pt idx="2100">
                  <c:v>1.3446807861328101</c:v>
                </c:pt>
                <c:pt idx="2101">
                  <c:v>1.3408660888671884</c:v>
                </c:pt>
                <c:pt idx="2102">
                  <c:v>1.3370513916015601</c:v>
                </c:pt>
                <c:pt idx="2103">
                  <c:v>1.3332366943359384</c:v>
                </c:pt>
                <c:pt idx="2104">
                  <c:v>1.3303756713867223</c:v>
                </c:pt>
                <c:pt idx="2105">
                  <c:v>1.3279914855956978</c:v>
                </c:pt>
                <c:pt idx="2106">
                  <c:v>1.3256072998046884</c:v>
                </c:pt>
                <c:pt idx="2107">
                  <c:v>1.3241767883300799</c:v>
                </c:pt>
                <c:pt idx="2108">
                  <c:v>1.3227462768554699</c:v>
                </c:pt>
                <c:pt idx="2109">
                  <c:v>1.3217926025390576</c:v>
                </c:pt>
                <c:pt idx="2110">
                  <c:v>1.32083892822266</c:v>
                </c:pt>
                <c:pt idx="2111">
                  <c:v>1.31988525390625</c:v>
                </c:pt>
                <c:pt idx="2112">
                  <c:v>1.31988525390625</c:v>
                </c:pt>
                <c:pt idx="2113">
                  <c:v>1.3203620910644498</c:v>
                </c:pt>
                <c:pt idx="2114">
                  <c:v>1.3203620910644498</c:v>
                </c:pt>
                <c:pt idx="2115">
                  <c:v>1.31845474243164</c:v>
                </c:pt>
                <c:pt idx="2116">
                  <c:v>1.3170242309570284</c:v>
                </c:pt>
                <c:pt idx="2117">
                  <c:v>1.3151168823242199</c:v>
                </c:pt>
                <c:pt idx="2118">
                  <c:v>1.3127326965332</c:v>
                </c:pt>
                <c:pt idx="2119">
                  <c:v>1.3098716735839784</c:v>
                </c:pt>
                <c:pt idx="2120">
                  <c:v>1.3074874877929699</c:v>
                </c:pt>
                <c:pt idx="2121">
                  <c:v>1.306056976318362</c:v>
                </c:pt>
                <c:pt idx="2122">
                  <c:v>1.3046264648437516</c:v>
                </c:pt>
                <c:pt idx="2123">
                  <c:v>1.3017654418945299</c:v>
                </c:pt>
                <c:pt idx="2124">
                  <c:v>1.2993812561035198</c:v>
                </c:pt>
                <c:pt idx="2125">
                  <c:v>1.2969970703125</c:v>
                </c:pt>
                <c:pt idx="2126">
                  <c:v>1.2955665588378884</c:v>
                </c:pt>
                <c:pt idx="2127">
                  <c:v>1.2946128845214815</c:v>
                </c:pt>
                <c:pt idx="2128">
                  <c:v>1.2936592102050783</c:v>
                </c:pt>
                <c:pt idx="2129">
                  <c:v>1.2931823730468701</c:v>
                </c:pt>
                <c:pt idx="2130">
                  <c:v>1.2922286987304681</c:v>
                </c:pt>
                <c:pt idx="2131">
                  <c:v>1.2898445129394476</c:v>
                </c:pt>
                <c:pt idx="2132">
                  <c:v>1.2869834899902315</c:v>
                </c:pt>
                <c:pt idx="2133">
                  <c:v>1.2836456298828101</c:v>
                </c:pt>
                <c:pt idx="2134">
                  <c:v>1.2793540954589784</c:v>
                </c:pt>
                <c:pt idx="2135">
                  <c:v>1.2755393981933576</c:v>
                </c:pt>
                <c:pt idx="2136">
                  <c:v>1.2731552124023398</c:v>
                </c:pt>
                <c:pt idx="2137">
                  <c:v>1.2717247009277284</c:v>
                </c:pt>
                <c:pt idx="2138">
                  <c:v>1.2707710266113301</c:v>
                </c:pt>
                <c:pt idx="2139">
                  <c:v>1.2698173522949181</c:v>
                </c:pt>
                <c:pt idx="2140">
                  <c:v>1.2698173522949181</c:v>
                </c:pt>
                <c:pt idx="2141">
                  <c:v>1.2702941894531199</c:v>
                </c:pt>
                <c:pt idx="2142">
                  <c:v>1.2693405151367201</c:v>
                </c:pt>
                <c:pt idx="2143">
                  <c:v>1.2683868408203101</c:v>
                </c:pt>
                <c:pt idx="2144">
                  <c:v>1.2679100036621098</c:v>
                </c:pt>
                <c:pt idx="2145">
                  <c:v>1.2669563293457016</c:v>
                </c:pt>
                <c:pt idx="2146">
                  <c:v>1.2660026550292998</c:v>
                </c:pt>
                <c:pt idx="2147">
                  <c:v>1.26504898071289</c:v>
                </c:pt>
                <c:pt idx="2148">
                  <c:v>1.26504898071289</c:v>
                </c:pt>
                <c:pt idx="2149">
                  <c:v>1.26504898071289</c:v>
                </c:pt>
                <c:pt idx="2150">
                  <c:v>1.2645721435546899</c:v>
                </c:pt>
                <c:pt idx="2151">
                  <c:v>1.2636184692382801</c:v>
                </c:pt>
                <c:pt idx="2152">
                  <c:v>1.2621879577636701</c:v>
                </c:pt>
                <c:pt idx="2153">
                  <c:v>1.2598037719726598</c:v>
                </c:pt>
                <c:pt idx="2154">
                  <c:v>1.25741958618164</c:v>
                </c:pt>
                <c:pt idx="2155">
                  <c:v>1.2550354003906199</c:v>
                </c:pt>
                <c:pt idx="2156">
                  <c:v>1.2545585632324201</c:v>
                </c:pt>
                <c:pt idx="2157">
                  <c:v>1.2545585632324201</c:v>
                </c:pt>
                <c:pt idx="2158">
                  <c:v>1.2540817260742201</c:v>
                </c:pt>
                <c:pt idx="2159">
                  <c:v>1.2536048889160198</c:v>
                </c:pt>
                <c:pt idx="2160">
                  <c:v>1.2521743774414098</c:v>
                </c:pt>
                <c:pt idx="2161">
                  <c:v>1.2512207031249976</c:v>
                </c:pt>
                <c:pt idx="2162">
                  <c:v>1.2502670288085915</c:v>
                </c:pt>
                <c:pt idx="2163">
                  <c:v>1.2497901916503884</c:v>
                </c:pt>
                <c:pt idx="2164">
                  <c:v>1.2488365173339784</c:v>
                </c:pt>
                <c:pt idx="2165">
                  <c:v>1.2474060058593683</c:v>
                </c:pt>
                <c:pt idx="2166">
                  <c:v>1.2469291687011699</c:v>
                </c:pt>
                <c:pt idx="2167">
                  <c:v>1.2474060058593683</c:v>
                </c:pt>
                <c:pt idx="2168">
                  <c:v>1.2474060058593683</c:v>
                </c:pt>
                <c:pt idx="2169">
                  <c:v>1.2474060058593683</c:v>
                </c:pt>
                <c:pt idx="2170">
                  <c:v>1.2474060058593683</c:v>
                </c:pt>
                <c:pt idx="2171">
                  <c:v>1.2478828430175799</c:v>
                </c:pt>
                <c:pt idx="2172">
                  <c:v>1.2474060058593683</c:v>
                </c:pt>
                <c:pt idx="2173">
                  <c:v>1.2450218200683598</c:v>
                </c:pt>
                <c:pt idx="2174">
                  <c:v>1.2421607971191369</c:v>
                </c:pt>
                <c:pt idx="2175">
                  <c:v>1.2407302856445284</c:v>
                </c:pt>
                <c:pt idx="2176">
                  <c:v>1.2392997741699181</c:v>
                </c:pt>
                <c:pt idx="2177">
                  <c:v>1.2378692626953076</c:v>
                </c:pt>
                <c:pt idx="2178">
                  <c:v>1.2373924255371098</c:v>
                </c:pt>
                <c:pt idx="2179">
                  <c:v>1.2364387512207</c:v>
                </c:pt>
                <c:pt idx="2180">
                  <c:v>1.23500823974609</c:v>
                </c:pt>
                <c:pt idx="2181">
                  <c:v>1.2331008911132799</c:v>
                </c:pt>
                <c:pt idx="2182">
                  <c:v>1.2316703796386699</c:v>
                </c:pt>
                <c:pt idx="2183">
                  <c:v>1.2307167053222698</c:v>
                </c:pt>
                <c:pt idx="2184">
                  <c:v>1.2307167053222698</c:v>
                </c:pt>
                <c:pt idx="2185">
                  <c:v>1.2302398681640598</c:v>
                </c:pt>
                <c:pt idx="2186">
                  <c:v>1.2292861938476598</c:v>
                </c:pt>
                <c:pt idx="2187">
                  <c:v>1.2288093566894476</c:v>
                </c:pt>
                <c:pt idx="2188">
                  <c:v>1.2283325195312516</c:v>
                </c:pt>
                <c:pt idx="2189">
                  <c:v>1.2273788452148398</c:v>
                </c:pt>
                <c:pt idx="2190">
                  <c:v>1.2254714965820284</c:v>
                </c:pt>
                <c:pt idx="2191">
                  <c:v>1.2240409851074199</c:v>
                </c:pt>
                <c:pt idx="2192">
                  <c:v>1.2230873107910201</c:v>
                </c:pt>
                <c:pt idx="2193">
                  <c:v>1.2221336364746098</c:v>
                </c:pt>
                <c:pt idx="2194">
                  <c:v>1.2216567993164098</c:v>
                </c:pt>
                <c:pt idx="2195">
                  <c:v>1.220703125</c:v>
                </c:pt>
                <c:pt idx="2196">
                  <c:v>1.2202262878417998</c:v>
                </c:pt>
                <c:pt idx="2197">
                  <c:v>1.2197494506835898</c:v>
                </c:pt>
                <c:pt idx="2198">
                  <c:v>1.2183189392089815</c:v>
                </c:pt>
                <c:pt idx="2199">
                  <c:v>1.2168884277343699</c:v>
                </c:pt>
                <c:pt idx="2200">
                  <c:v>1.2154579162597701</c:v>
                </c:pt>
                <c:pt idx="2201">
                  <c:v>1.21355056762695</c:v>
                </c:pt>
                <c:pt idx="2202">
                  <c:v>1.2116432189941369</c:v>
                </c:pt>
                <c:pt idx="2203">
                  <c:v>1.2092590332031199</c:v>
                </c:pt>
                <c:pt idx="2204">
                  <c:v>1.2073516845703098</c:v>
                </c:pt>
                <c:pt idx="2205">
                  <c:v>1.2059211730956978</c:v>
                </c:pt>
                <c:pt idx="2206">
                  <c:v>1.2040138244628915</c:v>
                </c:pt>
                <c:pt idx="2207">
                  <c:v>1.2021064758300799</c:v>
                </c:pt>
                <c:pt idx="2208">
                  <c:v>1.2001991271972698</c:v>
                </c:pt>
                <c:pt idx="2209">
                  <c:v>1.1982917785644498</c:v>
                </c:pt>
                <c:pt idx="2210">
                  <c:v>1.1963844299316431</c:v>
                </c:pt>
                <c:pt idx="2211">
                  <c:v>1.1944770812988326</c:v>
                </c:pt>
                <c:pt idx="2212">
                  <c:v>1.1935234069824199</c:v>
                </c:pt>
                <c:pt idx="2213">
                  <c:v>1.1935234069824199</c:v>
                </c:pt>
                <c:pt idx="2214">
                  <c:v>1.1940002441406201</c:v>
                </c:pt>
                <c:pt idx="2215">
                  <c:v>1.1940002441406201</c:v>
                </c:pt>
                <c:pt idx="2216">
                  <c:v>1.1935234069824199</c:v>
                </c:pt>
                <c:pt idx="2217">
                  <c:v>1.1925697326660201</c:v>
                </c:pt>
                <c:pt idx="2218">
                  <c:v>1.19113922119141</c:v>
                </c:pt>
                <c:pt idx="2219">
                  <c:v>1.1887550354003915</c:v>
                </c:pt>
                <c:pt idx="2220">
                  <c:v>1.1868476867675801</c:v>
                </c:pt>
                <c:pt idx="2221">
                  <c:v>1.1854171752929701</c:v>
                </c:pt>
                <c:pt idx="2222">
                  <c:v>1.1844635009765621</c:v>
                </c:pt>
                <c:pt idx="2223">
                  <c:v>1.1830329895019516</c:v>
                </c:pt>
                <c:pt idx="2224">
                  <c:v>1.18160247802734</c:v>
                </c:pt>
                <c:pt idx="2225">
                  <c:v>1.1806488037109415</c:v>
                </c:pt>
                <c:pt idx="2226">
                  <c:v>1.1792182922363299</c:v>
                </c:pt>
                <c:pt idx="2227">
                  <c:v>1.1787414550781199</c:v>
                </c:pt>
                <c:pt idx="2228">
                  <c:v>1.1792182922363299</c:v>
                </c:pt>
                <c:pt idx="2229">
                  <c:v>1.1787414550781199</c:v>
                </c:pt>
                <c:pt idx="2230">
                  <c:v>1.176357269287112</c:v>
                </c:pt>
                <c:pt idx="2231">
                  <c:v>1.1730194091796899</c:v>
                </c:pt>
                <c:pt idx="2232">
                  <c:v>1.1696815490722701</c:v>
                </c:pt>
                <c:pt idx="2233">
                  <c:v>1.16586685180664</c:v>
                </c:pt>
                <c:pt idx="2234">
                  <c:v>1.1615753173828098</c:v>
                </c:pt>
                <c:pt idx="2235">
                  <c:v>1.15871429443359</c:v>
                </c:pt>
                <c:pt idx="2236">
                  <c:v>1.1591911315918015</c:v>
                </c:pt>
                <c:pt idx="2237">
                  <c:v>1.1610984802246098</c:v>
                </c:pt>
                <c:pt idx="2238">
                  <c:v>1.1634826660156201</c:v>
                </c:pt>
                <c:pt idx="2239">
                  <c:v>1.1653900146484399</c:v>
                </c:pt>
                <c:pt idx="2240">
                  <c:v>1.16586685180664</c:v>
                </c:pt>
                <c:pt idx="2241">
                  <c:v>1.1653900146484399</c:v>
                </c:pt>
                <c:pt idx="2242">
                  <c:v>1.1649131774902315</c:v>
                </c:pt>
                <c:pt idx="2243">
                  <c:v>1.1634826660156201</c:v>
                </c:pt>
                <c:pt idx="2244">
                  <c:v>1.1620521545410238</c:v>
                </c:pt>
                <c:pt idx="2245">
                  <c:v>1.1601448059082016</c:v>
                </c:pt>
                <c:pt idx="2246">
                  <c:v>1.1572837829589799</c:v>
                </c:pt>
                <c:pt idx="2247">
                  <c:v>1.1544227600097701</c:v>
                </c:pt>
                <c:pt idx="2248">
                  <c:v>1.1520385742187533</c:v>
                </c:pt>
                <c:pt idx="2249">
                  <c:v>1.15060806274414</c:v>
                </c:pt>
                <c:pt idx="2250">
                  <c:v>1.1487007141113301</c:v>
                </c:pt>
                <c:pt idx="2251">
                  <c:v>1.1487007141113301</c:v>
                </c:pt>
                <c:pt idx="2252">
                  <c:v>1.1491775512695301</c:v>
                </c:pt>
                <c:pt idx="2253">
                  <c:v>1.1501312255859399</c:v>
                </c:pt>
                <c:pt idx="2254">
                  <c:v>1.1501312255859399</c:v>
                </c:pt>
                <c:pt idx="2255">
                  <c:v>1.1501312255859399</c:v>
                </c:pt>
                <c:pt idx="2256">
                  <c:v>1.1501312255859399</c:v>
                </c:pt>
                <c:pt idx="2257">
                  <c:v>1.1491775512695301</c:v>
                </c:pt>
                <c:pt idx="2258">
                  <c:v>1.1487007141113301</c:v>
                </c:pt>
                <c:pt idx="2259">
                  <c:v>1.1487007141113301</c:v>
                </c:pt>
                <c:pt idx="2260">
                  <c:v>1.1491775512695301</c:v>
                </c:pt>
                <c:pt idx="2261">
                  <c:v>1.1487007141113301</c:v>
                </c:pt>
                <c:pt idx="2262">
                  <c:v>1.1472702026367201</c:v>
                </c:pt>
                <c:pt idx="2263">
                  <c:v>1.1444091796875016</c:v>
                </c:pt>
                <c:pt idx="2264">
                  <c:v>1.1415481567382801</c:v>
                </c:pt>
                <c:pt idx="2265">
                  <c:v>1.13821029663086</c:v>
                </c:pt>
                <c:pt idx="2266">
                  <c:v>1.1348724365234415</c:v>
                </c:pt>
                <c:pt idx="2267">
                  <c:v>1.1324882507324199</c:v>
                </c:pt>
                <c:pt idx="2268">
                  <c:v>1.1310577392578121</c:v>
                </c:pt>
                <c:pt idx="2269">
                  <c:v>1.1310577392578121</c:v>
                </c:pt>
                <c:pt idx="2270">
                  <c:v>1.1320114135742201</c:v>
                </c:pt>
                <c:pt idx="2271">
                  <c:v>1.1334419250488301</c:v>
                </c:pt>
                <c:pt idx="2272">
                  <c:v>1.1339187622070299</c:v>
                </c:pt>
                <c:pt idx="2273">
                  <c:v>1.1343955993652315</c:v>
                </c:pt>
                <c:pt idx="2274">
                  <c:v>1.1343955993652315</c:v>
                </c:pt>
                <c:pt idx="2275">
                  <c:v>1.1334419250488301</c:v>
                </c:pt>
                <c:pt idx="2276">
                  <c:v>1.1320114135742201</c:v>
                </c:pt>
                <c:pt idx="2277">
                  <c:v>1.1310577392578121</c:v>
                </c:pt>
                <c:pt idx="2278">
                  <c:v>1.1301040649414118</c:v>
                </c:pt>
                <c:pt idx="2279">
                  <c:v>1.129150390625</c:v>
                </c:pt>
                <c:pt idx="2280">
                  <c:v>1.12771987915039</c:v>
                </c:pt>
                <c:pt idx="2281">
                  <c:v>1.1267662048339799</c:v>
                </c:pt>
                <c:pt idx="2282">
                  <c:v>1.1253356933593683</c:v>
                </c:pt>
                <c:pt idx="2283">
                  <c:v>1.12295150756836</c:v>
                </c:pt>
                <c:pt idx="2284">
                  <c:v>1.1205673217773415</c:v>
                </c:pt>
                <c:pt idx="2285">
                  <c:v>1.1186599731445301</c:v>
                </c:pt>
                <c:pt idx="2286">
                  <c:v>1.1177062988281183</c:v>
                </c:pt>
                <c:pt idx="2287">
                  <c:v>1.1177062988281183</c:v>
                </c:pt>
                <c:pt idx="2288">
                  <c:v>1.1186599731445301</c:v>
                </c:pt>
                <c:pt idx="2289">
                  <c:v>1.1196136474609384</c:v>
                </c:pt>
                <c:pt idx="2290">
                  <c:v>1.12009048461914</c:v>
                </c:pt>
                <c:pt idx="2291">
                  <c:v>1.12009048461914</c:v>
                </c:pt>
                <c:pt idx="2292">
                  <c:v>1.1196136474609384</c:v>
                </c:pt>
                <c:pt idx="2293">
                  <c:v>1.12009048461914</c:v>
                </c:pt>
                <c:pt idx="2294">
                  <c:v>1.12009048461914</c:v>
                </c:pt>
                <c:pt idx="2295">
                  <c:v>1.1191368103027299</c:v>
                </c:pt>
                <c:pt idx="2296">
                  <c:v>1.1177062988281183</c:v>
                </c:pt>
                <c:pt idx="2297">
                  <c:v>1.1153221130371098</c:v>
                </c:pt>
                <c:pt idx="2298">
                  <c:v>1.1129379272460915</c:v>
                </c:pt>
                <c:pt idx="2299">
                  <c:v>1.1096000671386699</c:v>
                </c:pt>
                <c:pt idx="2300">
                  <c:v>1.10626220703125</c:v>
                </c:pt>
                <c:pt idx="2301">
                  <c:v>1.1043548583984399</c:v>
                </c:pt>
                <c:pt idx="2302">
                  <c:v>1.1038780212402315</c:v>
                </c:pt>
                <c:pt idx="2303">
                  <c:v>1.1038780212402315</c:v>
                </c:pt>
                <c:pt idx="2304">
                  <c:v>1.1024475097656226</c:v>
                </c:pt>
                <c:pt idx="2305">
                  <c:v>1.1019706726074181</c:v>
                </c:pt>
                <c:pt idx="2306">
                  <c:v>1.1024475097656226</c:v>
                </c:pt>
                <c:pt idx="2307">
                  <c:v>1.1024475097656226</c:v>
                </c:pt>
                <c:pt idx="2308">
                  <c:v>1.1014938354492199</c:v>
                </c:pt>
                <c:pt idx="2309">
                  <c:v>1.1014938354492199</c:v>
                </c:pt>
                <c:pt idx="2310">
                  <c:v>1.1029243469238299</c:v>
                </c:pt>
                <c:pt idx="2311">
                  <c:v>1.1038780212402315</c:v>
                </c:pt>
                <c:pt idx="2312">
                  <c:v>1.1034011840820299</c:v>
                </c:pt>
                <c:pt idx="2313">
                  <c:v>1.1019706726074181</c:v>
                </c:pt>
                <c:pt idx="2314">
                  <c:v>1.1010169982910201</c:v>
                </c:pt>
                <c:pt idx="2315">
                  <c:v>1.10006332397461</c:v>
                </c:pt>
                <c:pt idx="2316">
                  <c:v>1.0986328125</c:v>
                </c:pt>
                <c:pt idx="2317">
                  <c:v>1.0952949523925783</c:v>
                </c:pt>
                <c:pt idx="2318">
                  <c:v>1.0929107666015621</c:v>
                </c:pt>
                <c:pt idx="2319">
                  <c:v>1.0919570922851598</c:v>
                </c:pt>
                <c:pt idx="2320">
                  <c:v>1.092433929443362</c:v>
                </c:pt>
                <c:pt idx="2321">
                  <c:v>1.0929107666015621</c:v>
                </c:pt>
                <c:pt idx="2322">
                  <c:v>1.0929107666015621</c:v>
                </c:pt>
                <c:pt idx="2323">
                  <c:v>1.0938644409179679</c:v>
                </c:pt>
                <c:pt idx="2324">
                  <c:v>1.0948181152343699</c:v>
                </c:pt>
                <c:pt idx="2325">
                  <c:v>1.0948181152343699</c:v>
                </c:pt>
                <c:pt idx="2326">
                  <c:v>1.0938644409179679</c:v>
                </c:pt>
                <c:pt idx="2327">
                  <c:v>1.092433929443362</c:v>
                </c:pt>
                <c:pt idx="2328">
                  <c:v>1.0914802551269498</c:v>
                </c:pt>
                <c:pt idx="2329">
                  <c:v>1.09100341796875</c:v>
                </c:pt>
                <c:pt idx="2330">
                  <c:v>1.09004974365234</c:v>
                </c:pt>
                <c:pt idx="2331">
                  <c:v>1.0890960693359399</c:v>
                </c:pt>
                <c:pt idx="2332">
                  <c:v>1.0876655578613299</c:v>
                </c:pt>
                <c:pt idx="2333">
                  <c:v>1.0862350463867223</c:v>
                </c:pt>
                <c:pt idx="2334">
                  <c:v>1.08480453491211</c:v>
                </c:pt>
                <c:pt idx="2335">
                  <c:v>1.0843276977539098</c:v>
                </c:pt>
                <c:pt idx="2336">
                  <c:v>1.0852813720703098</c:v>
                </c:pt>
                <c:pt idx="2337">
                  <c:v>1.0857582092285201</c:v>
                </c:pt>
                <c:pt idx="2338">
                  <c:v>1.0857582092285201</c:v>
                </c:pt>
                <c:pt idx="2339">
                  <c:v>1.0867118835449199</c:v>
                </c:pt>
                <c:pt idx="2340">
                  <c:v>1.0876655578613299</c:v>
                </c:pt>
                <c:pt idx="2341">
                  <c:v>1.0867118835449199</c:v>
                </c:pt>
                <c:pt idx="2342">
                  <c:v>1.0838508605957016</c:v>
                </c:pt>
                <c:pt idx="2343">
                  <c:v>1.0805130004882801</c:v>
                </c:pt>
                <c:pt idx="2344">
                  <c:v>1.0786056518554699</c:v>
                </c:pt>
                <c:pt idx="2345">
                  <c:v>1.0776519775390598</c:v>
                </c:pt>
                <c:pt idx="2346">
                  <c:v>1.07479095458984</c:v>
                </c:pt>
                <c:pt idx="2347">
                  <c:v>1.0724067687988301</c:v>
                </c:pt>
                <c:pt idx="2348">
                  <c:v>1.0709762573242179</c:v>
                </c:pt>
                <c:pt idx="2349">
                  <c:v>1.0709762573242179</c:v>
                </c:pt>
                <c:pt idx="2350">
                  <c:v>1.0700225830078101</c:v>
                </c:pt>
                <c:pt idx="2351">
                  <c:v>1.0685920715332016</c:v>
                </c:pt>
                <c:pt idx="2352">
                  <c:v>1.06716156005859</c:v>
                </c:pt>
                <c:pt idx="2353">
                  <c:v>1.0657310485839784</c:v>
                </c:pt>
                <c:pt idx="2354">
                  <c:v>1.0652542114257799</c:v>
                </c:pt>
                <c:pt idx="2355">
                  <c:v>1.0657310485839784</c:v>
                </c:pt>
                <c:pt idx="2356">
                  <c:v>1.0662078857421899</c:v>
                </c:pt>
                <c:pt idx="2357">
                  <c:v>1.0662078857421899</c:v>
                </c:pt>
                <c:pt idx="2358">
                  <c:v>1.06668472290039</c:v>
                </c:pt>
                <c:pt idx="2359">
                  <c:v>1.06716156005859</c:v>
                </c:pt>
                <c:pt idx="2360">
                  <c:v>1.06668472290039</c:v>
                </c:pt>
                <c:pt idx="2361">
                  <c:v>1.0647773742675801</c:v>
                </c:pt>
                <c:pt idx="2362">
                  <c:v>1.0628700256347701</c:v>
                </c:pt>
                <c:pt idx="2363">
                  <c:v>1.0614395141601598</c:v>
                </c:pt>
                <c:pt idx="2364">
                  <c:v>1.0604858398437533</c:v>
                </c:pt>
                <c:pt idx="2365">
                  <c:v>1.0604858398437533</c:v>
                </c:pt>
                <c:pt idx="2366">
                  <c:v>1.0604858398437533</c:v>
                </c:pt>
                <c:pt idx="2367">
                  <c:v>1.05953216552734</c:v>
                </c:pt>
                <c:pt idx="2368">
                  <c:v>1.0571479797363326</c:v>
                </c:pt>
                <c:pt idx="2369">
                  <c:v>1.05428695678711</c:v>
                </c:pt>
                <c:pt idx="2370">
                  <c:v>1.05142593383789</c:v>
                </c:pt>
                <c:pt idx="2371">
                  <c:v>1.0495185852050799</c:v>
                </c:pt>
                <c:pt idx="2372">
                  <c:v>1.0480880737304701</c:v>
                </c:pt>
                <c:pt idx="2373">
                  <c:v>1.0471343994140576</c:v>
                </c:pt>
                <c:pt idx="2374">
                  <c:v>1.0471343994140576</c:v>
                </c:pt>
                <c:pt idx="2375">
                  <c:v>1.0476112365722698</c:v>
                </c:pt>
                <c:pt idx="2376">
                  <c:v>1.0480880737304701</c:v>
                </c:pt>
                <c:pt idx="2377">
                  <c:v>1.0476112365722698</c:v>
                </c:pt>
                <c:pt idx="2378">
                  <c:v>1.04618072509766</c:v>
                </c:pt>
                <c:pt idx="2379">
                  <c:v>1.04522705078125</c:v>
                </c:pt>
                <c:pt idx="2380">
                  <c:v>1.04379653930664</c:v>
                </c:pt>
                <c:pt idx="2381">
                  <c:v>1.0418891906738299</c:v>
                </c:pt>
                <c:pt idx="2382">
                  <c:v>1.0390281677246098</c:v>
                </c:pt>
                <c:pt idx="2383">
                  <c:v>1.0356903076171868</c:v>
                </c:pt>
                <c:pt idx="2384">
                  <c:v>1.0342597961425799</c:v>
                </c:pt>
                <c:pt idx="2385">
                  <c:v>1.0333061218261701</c:v>
                </c:pt>
                <c:pt idx="2386">
                  <c:v>1.0323524475097701</c:v>
                </c:pt>
                <c:pt idx="2387">
                  <c:v>1.0309219360351598</c:v>
                </c:pt>
                <c:pt idx="2388">
                  <c:v>1.02996826171875</c:v>
                </c:pt>
                <c:pt idx="2389">
                  <c:v>1.02996826171875</c:v>
                </c:pt>
                <c:pt idx="2390">
                  <c:v>1.02996826171875</c:v>
                </c:pt>
                <c:pt idx="2391">
                  <c:v>1.02949142456055</c:v>
                </c:pt>
                <c:pt idx="2392">
                  <c:v>1.0280609130859399</c:v>
                </c:pt>
                <c:pt idx="2393">
                  <c:v>1.0275840759277299</c:v>
                </c:pt>
                <c:pt idx="2394">
                  <c:v>1.0275840759277299</c:v>
                </c:pt>
                <c:pt idx="2395">
                  <c:v>1.0266304016113301</c:v>
                </c:pt>
                <c:pt idx="2396">
                  <c:v>1.0256767272949181</c:v>
                </c:pt>
                <c:pt idx="2397">
                  <c:v>1.0261535644531226</c:v>
                </c:pt>
                <c:pt idx="2398">
                  <c:v>1.0280609130859399</c:v>
                </c:pt>
                <c:pt idx="2399">
                  <c:v>1.02996826171875</c:v>
                </c:pt>
                <c:pt idx="2400">
                  <c:v>1.0313987731933598</c:v>
                </c:pt>
                <c:pt idx="2401">
                  <c:v>1.0323524475097701</c:v>
                </c:pt>
                <c:pt idx="2402">
                  <c:v>1.0323524475097701</c:v>
                </c:pt>
                <c:pt idx="2403">
                  <c:v>1.03044509887695</c:v>
                </c:pt>
                <c:pt idx="2404">
                  <c:v>1.0285377502441384</c:v>
                </c:pt>
                <c:pt idx="2405">
                  <c:v>1.0275840759277299</c:v>
                </c:pt>
                <c:pt idx="2406">
                  <c:v>1.0266304016113301</c:v>
                </c:pt>
                <c:pt idx="2407">
                  <c:v>1.0256767272949181</c:v>
                </c:pt>
                <c:pt idx="2408">
                  <c:v>1.0242462158203098</c:v>
                </c:pt>
                <c:pt idx="2409">
                  <c:v>1.0228157043457016</c:v>
                </c:pt>
                <c:pt idx="2410">
                  <c:v>1.0204315185546884</c:v>
                </c:pt>
                <c:pt idx="2411">
                  <c:v>1.0180473327636701</c:v>
                </c:pt>
                <c:pt idx="2412">
                  <c:v>1.0166168212890601</c:v>
                </c:pt>
                <c:pt idx="2413">
                  <c:v>1.0151863098144498</c:v>
                </c:pt>
                <c:pt idx="2414">
                  <c:v>1.0132789611816415</c:v>
                </c:pt>
                <c:pt idx="2415">
                  <c:v>1.0113716125488283</c:v>
                </c:pt>
                <c:pt idx="2416">
                  <c:v>1.0104179382324201</c:v>
                </c:pt>
                <c:pt idx="2417">
                  <c:v>1.0094642639160198</c:v>
                </c:pt>
                <c:pt idx="2418">
                  <c:v>1.0075569152832</c:v>
                </c:pt>
                <c:pt idx="2419">
                  <c:v>1.00564956665039</c:v>
                </c:pt>
                <c:pt idx="2420">
                  <c:v>1.0051727294921899</c:v>
                </c:pt>
                <c:pt idx="2421">
                  <c:v>1.0066032409668</c:v>
                </c:pt>
                <c:pt idx="2422">
                  <c:v>1.007080078125</c:v>
                </c:pt>
                <c:pt idx="2423">
                  <c:v>1.0075569152832</c:v>
                </c:pt>
                <c:pt idx="2424">
                  <c:v>1.0075569152832</c:v>
                </c:pt>
                <c:pt idx="2425">
                  <c:v>1.0075569152832</c:v>
                </c:pt>
                <c:pt idx="2426">
                  <c:v>1.0075569152832</c:v>
                </c:pt>
                <c:pt idx="2427">
                  <c:v>1.0075569152832</c:v>
                </c:pt>
                <c:pt idx="2428">
                  <c:v>1.0075569152832</c:v>
                </c:pt>
                <c:pt idx="2429">
                  <c:v>1.0075569152832</c:v>
                </c:pt>
                <c:pt idx="2430">
                  <c:v>1.0075569152832</c:v>
                </c:pt>
                <c:pt idx="2431">
                  <c:v>1.0066032409668</c:v>
                </c:pt>
                <c:pt idx="2432">
                  <c:v>1.0042190551757799</c:v>
                </c:pt>
                <c:pt idx="2433">
                  <c:v>0.99992752075195168</c:v>
                </c:pt>
                <c:pt idx="2434">
                  <c:v>0.9951591491699211</c:v>
                </c:pt>
                <c:pt idx="2435">
                  <c:v>0.98991394042968806</c:v>
                </c:pt>
                <c:pt idx="2436">
                  <c:v>0.98562240600585904</c:v>
                </c:pt>
                <c:pt idx="2437">
                  <c:v>0.98323822021484397</c:v>
                </c:pt>
                <c:pt idx="2438">
                  <c:v>0.98133087158203058</c:v>
                </c:pt>
                <c:pt idx="2439">
                  <c:v>0.98180770874023271</c:v>
                </c:pt>
                <c:pt idx="2440">
                  <c:v>0.98371505737304765</c:v>
                </c:pt>
                <c:pt idx="2441">
                  <c:v>0.98562240600585904</c:v>
                </c:pt>
                <c:pt idx="2442">
                  <c:v>0.98609924316406361</c:v>
                </c:pt>
                <c:pt idx="2443">
                  <c:v>0.98514556884765481</c:v>
                </c:pt>
                <c:pt idx="2444">
                  <c:v>0.98466873168945301</c:v>
                </c:pt>
                <c:pt idx="2445">
                  <c:v>0.98323822021484397</c:v>
                </c:pt>
                <c:pt idx="2446">
                  <c:v>0.98180770874023271</c:v>
                </c:pt>
                <c:pt idx="2447">
                  <c:v>0.97990036010742199</c:v>
                </c:pt>
                <c:pt idx="2448">
                  <c:v>0.97846984863281361</c:v>
                </c:pt>
                <c:pt idx="2449">
                  <c:v>0.97799301147461004</c:v>
                </c:pt>
                <c:pt idx="2450">
                  <c:v>0.97846984863281361</c:v>
                </c:pt>
                <c:pt idx="2451">
                  <c:v>0.97894668579101596</c:v>
                </c:pt>
                <c:pt idx="2452">
                  <c:v>0.97942352294921897</c:v>
                </c:pt>
                <c:pt idx="2453">
                  <c:v>0.97990036010742199</c:v>
                </c:pt>
                <c:pt idx="2454">
                  <c:v>0.97990036010742199</c:v>
                </c:pt>
                <c:pt idx="2455">
                  <c:v>0.97942352294921897</c:v>
                </c:pt>
                <c:pt idx="2456">
                  <c:v>0.97894668579101596</c:v>
                </c:pt>
                <c:pt idx="2457">
                  <c:v>0.97751617431640558</c:v>
                </c:pt>
                <c:pt idx="2458">
                  <c:v>0.97608566284179765</c:v>
                </c:pt>
                <c:pt idx="2459">
                  <c:v>0.97465515136718917</c:v>
                </c:pt>
                <c:pt idx="2460">
                  <c:v>0.9737014770507828</c:v>
                </c:pt>
                <c:pt idx="2461">
                  <c:v>0.9732246398925789</c:v>
                </c:pt>
                <c:pt idx="2462">
                  <c:v>0.97227096557617265</c:v>
                </c:pt>
                <c:pt idx="2463">
                  <c:v>0.97036361694335904</c:v>
                </c:pt>
                <c:pt idx="2464">
                  <c:v>0.96893310546875</c:v>
                </c:pt>
                <c:pt idx="2465">
                  <c:v>0.96797943115234464</c:v>
                </c:pt>
                <c:pt idx="2466">
                  <c:v>0.96797943115234464</c:v>
                </c:pt>
                <c:pt idx="2467">
                  <c:v>0.96797943115234464</c:v>
                </c:pt>
                <c:pt idx="2468">
                  <c:v>0.96940994262695301</c:v>
                </c:pt>
                <c:pt idx="2469">
                  <c:v>0.97036361694335904</c:v>
                </c:pt>
                <c:pt idx="2470">
                  <c:v>0.97084045410156417</c:v>
                </c:pt>
                <c:pt idx="2471">
                  <c:v>0.97131729125976596</c:v>
                </c:pt>
                <c:pt idx="2472">
                  <c:v>0.97084045410156417</c:v>
                </c:pt>
                <c:pt idx="2473">
                  <c:v>0.96940994262695301</c:v>
                </c:pt>
                <c:pt idx="2474">
                  <c:v>0.96797943115234464</c:v>
                </c:pt>
                <c:pt idx="2475">
                  <c:v>0.96750259399414096</c:v>
                </c:pt>
                <c:pt idx="2476">
                  <c:v>0.96702575683593861</c:v>
                </c:pt>
                <c:pt idx="2477">
                  <c:v>0.96702575683593861</c:v>
                </c:pt>
                <c:pt idx="2478">
                  <c:v>0.96702575683593861</c:v>
                </c:pt>
                <c:pt idx="2479">
                  <c:v>0.96797943115234464</c:v>
                </c:pt>
                <c:pt idx="2480">
                  <c:v>0.96845626831054699</c:v>
                </c:pt>
                <c:pt idx="2481">
                  <c:v>0.96893310546875</c:v>
                </c:pt>
                <c:pt idx="2482">
                  <c:v>0.96845626831054699</c:v>
                </c:pt>
                <c:pt idx="2483">
                  <c:v>0.96797943115234464</c:v>
                </c:pt>
                <c:pt idx="2484">
                  <c:v>0.96654891967773404</c:v>
                </c:pt>
                <c:pt idx="2485">
                  <c:v>0.96511840820312589</c:v>
                </c:pt>
                <c:pt idx="2486">
                  <c:v>0.96416473388671897</c:v>
                </c:pt>
                <c:pt idx="2487">
                  <c:v>0.96368789672851718</c:v>
                </c:pt>
                <c:pt idx="2488">
                  <c:v>0.96321105957031361</c:v>
                </c:pt>
                <c:pt idx="2489">
                  <c:v>0.96178054809570301</c:v>
                </c:pt>
                <c:pt idx="2490">
                  <c:v>0.95987319946289162</c:v>
                </c:pt>
                <c:pt idx="2491">
                  <c:v>0.9579658508300789</c:v>
                </c:pt>
                <c:pt idx="2492">
                  <c:v>0.95558166503906306</c:v>
                </c:pt>
                <c:pt idx="2493">
                  <c:v>0.95319747924804765</c:v>
                </c:pt>
                <c:pt idx="2494">
                  <c:v>0.95176696777343806</c:v>
                </c:pt>
                <c:pt idx="2495">
                  <c:v>0.9527206420898453</c:v>
                </c:pt>
                <c:pt idx="2496">
                  <c:v>0.95558166503906306</c:v>
                </c:pt>
                <c:pt idx="2497">
                  <c:v>0.95891952514648404</c:v>
                </c:pt>
                <c:pt idx="2498">
                  <c:v>0.9613037109375</c:v>
                </c:pt>
                <c:pt idx="2499">
                  <c:v>0.96178054809570301</c:v>
                </c:pt>
                <c:pt idx="2500">
                  <c:v>0.96178054809570301</c:v>
                </c:pt>
                <c:pt idx="2501">
                  <c:v>0.9603500366210953</c:v>
                </c:pt>
                <c:pt idx="2502">
                  <c:v>0.95701217651367265</c:v>
                </c:pt>
                <c:pt idx="2503">
                  <c:v>0.9527206420898453</c:v>
                </c:pt>
                <c:pt idx="2504">
                  <c:v>0.94985961914062589</c:v>
                </c:pt>
                <c:pt idx="2505">
                  <c:v>0.94842910766601662</c:v>
                </c:pt>
                <c:pt idx="2506">
                  <c:v>0.94747543334961004</c:v>
                </c:pt>
                <c:pt idx="2507">
                  <c:v>0.94652175903320301</c:v>
                </c:pt>
                <c:pt idx="2508">
                  <c:v>0.9455680847167961</c:v>
                </c:pt>
                <c:pt idx="2509">
                  <c:v>0.9455680847167961</c:v>
                </c:pt>
                <c:pt idx="2510">
                  <c:v>0.9455680847167961</c:v>
                </c:pt>
                <c:pt idx="2511">
                  <c:v>0.94461441040039218</c:v>
                </c:pt>
                <c:pt idx="2512">
                  <c:v>0.94366073608398504</c:v>
                </c:pt>
                <c:pt idx="2513">
                  <c:v>0.94318389892578103</c:v>
                </c:pt>
                <c:pt idx="2514">
                  <c:v>0.94318389892578103</c:v>
                </c:pt>
                <c:pt idx="2515">
                  <c:v>0.94318389892578103</c:v>
                </c:pt>
                <c:pt idx="2516">
                  <c:v>0.94223022460937589</c:v>
                </c:pt>
                <c:pt idx="2517">
                  <c:v>0.94175338745117265</c:v>
                </c:pt>
                <c:pt idx="2518">
                  <c:v>0.94127655029296808</c:v>
                </c:pt>
                <c:pt idx="2519">
                  <c:v>0.94079971313476718</c:v>
                </c:pt>
                <c:pt idx="2520">
                  <c:v>0.94032287597656306</c:v>
                </c:pt>
                <c:pt idx="2521">
                  <c:v>0.93936920166015603</c:v>
                </c:pt>
                <c:pt idx="2522">
                  <c:v>0.93841552734375</c:v>
                </c:pt>
                <c:pt idx="2523">
                  <c:v>0.93746185302734397</c:v>
                </c:pt>
                <c:pt idx="2524">
                  <c:v>0.93603134155273349</c:v>
                </c:pt>
                <c:pt idx="2525">
                  <c:v>0.93364715576171897</c:v>
                </c:pt>
                <c:pt idx="2526">
                  <c:v>0.93173980712890703</c:v>
                </c:pt>
                <c:pt idx="2527">
                  <c:v>0.93126296997070168</c:v>
                </c:pt>
                <c:pt idx="2528">
                  <c:v>0.9307861328125</c:v>
                </c:pt>
                <c:pt idx="2529">
                  <c:v>0.93030929565429765</c:v>
                </c:pt>
                <c:pt idx="2530">
                  <c:v>0.9307861328125</c:v>
                </c:pt>
                <c:pt idx="2531">
                  <c:v>0.93173980712890703</c:v>
                </c:pt>
                <c:pt idx="2532">
                  <c:v>0.93317031860351718</c:v>
                </c:pt>
                <c:pt idx="2533">
                  <c:v>0.93364715576171897</c:v>
                </c:pt>
                <c:pt idx="2534">
                  <c:v>0.93460083007812655</c:v>
                </c:pt>
                <c:pt idx="2535">
                  <c:v>0.93412399291992199</c:v>
                </c:pt>
                <c:pt idx="2536">
                  <c:v>0.93412399291992199</c:v>
                </c:pt>
                <c:pt idx="2537">
                  <c:v>0.93317031860351718</c:v>
                </c:pt>
                <c:pt idx="2538">
                  <c:v>0.93221664428710849</c:v>
                </c:pt>
                <c:pt idx="2539">
                  <c:v>0.93030929565429765</c:v>
                </c:pt>
                <c:pt idx="2540">
                  <c:v>0.92792510986328103</c:v>
                </c:pt>
                <c:pt idx="2541">
                  <c:v>0.92506408691406306</c:v>
                </c:pt>
                <c:pt idx="2542">
                  <c:v>0.92315673828124956</c:v>
                </c:pt>
                <c:pt idx="2543">
                  <c:v>0.92124938964843861</c:v>
                </c:pt>
                <c:pt idx="2544">
                  <c:v>0.91838836669921897</c:v>
                </c:pt>
                <c:pt idx="2545">
                  <c:v>0.91505050659179765</c:v>
                </c:pt>
                <c:pt idx="2546">
                  <c:v>0.91409683227539218</c:v>
                </c:pt>
                <c:pt idx="2547">
                  <c:v>0.91457366943359464</c:v>
                </c:pt>
                <c:pt idx="2548">
                  <c:v>0.91505050659179765</c:v>
                </c:pt>
                <c:pt idx="2549">
                  <c:v>0.91457366943359464</c:v>
                </c:pt>
                <c:pt idx="2550">
                  <c:v>0.91552734374999956</c:v>
                </c:pt>
                <c:pt idx="2551">
                  <c:v>0.91648101806640603</c:v>
                </c:pt>
                <c:pt idx="2552">
                  <c:v>0.91695785522460904</c:v>
                </c:pt>
                <c:pt idx="2553">
                  <c:v>0.91648101806640603</c:v>
                </c:pt>
                <c:pt idx="2554">
                  <c:v>0.91552734374999956</c:v>
                </c:pt>
                <c:pt idx="2555">
                  <c:v>0.91457366943359464</c:v>
                </c:pt>
                <c:pt idx="2556">
                  <c:v>0.91361999511718861</c:v>
                </c:pt>
                <c:pt idx="2557">
                  <c:v>0.91314315795898404</c:v>
                </c:pt>
                <c:pt idx="2558">
                  <c:v>0.91314315795898404</c:v>
                </c:pt>
                <c:pt idx="2559">
                  <c:v>0.91409683227539218</c:v>
                </c:pt>
                <c:pt idx="2560">
                  <c:v>0.91409683227539218</c:v>
                </c:pt>
                <c:pt idx="2561">
                  <c:v>0.91505050659179765</c:v>
                </c:pt>
                <c:pt idx="2562">
                  <c:v>0.91552734374999956</c:v>
                </c:pt>
                <c:pt idx="2563">
                  <c:v>0.91457366943359464</c:v>
                </c:pt>
                <c:pt idx="2564">
                  <c:v>0.9121894836425789</c:v>
                </c:pt>
                <c:pt idx="2565">
                  <c:v>0.90932846069335904</c:v>
                </c:pt>
                <c:pt idx="2566">
                  <c:v>0.90694427490234397</c:v>
                </c:pt>
                <c:pt idx="2567">
                  <c:v>0.90551376342773271</c:v>
                </c:pt>
                <c:pt idx="2568">
                  <c:v>0.90456008911132668</c:v>
                </c:pt>
                <c:pt idx="2569">
                  <c:v>0.90456008911132668</c:v>
                </c:pt>
                <c:pt idx="2570">
                  <c:v>0.90503692626953103</c:v>
                </c:pt>
                <c:pt idx="2571">
                  <c:v>0.90599060058593861</c:v>
                </c:pt>
                <c:pt idx="2572">
                  <c:v>0.90742111206054765</c:v>
                </c:pt>
                <c:pt idx="2573">
                  <c:v>0.90932846069335904</c:v>
                </c:pt>
                <c:pt idx="2574">
                  <c:v>0.91075897216796897</c:v>
                </c:pt>
                <c:pt idx="2575">
                  <c:v>0.91171264648437589</c:v>
                </c:pt>
                <c:pt idx="2576">
                  <c:v>0.91171264648437589</c:v>
                </c:pt>
                <c:pt idx="2577">
                  <c:v>0.9121894836425789</c:v>
                </c:pt>
                <c:pt idx="2578">
                  <c:v>0.91171264648437589</c:v>
                </c:pt>
                <c:pt idx="2579">
                  <c:v>0.90980529785156361</c:v>
                </c:pt>
                <c:pt idx="2580">
                  <c:v>0.90599060058593861</c:v>
                </c:pt>
                <c:pt idx="2581">
                  <c:v>0.90265274047851662</c:v>
                </c:pt>
                <c:pt idx="2582">
                  <c:v>0.89979171752929843</c:v>
                </c:pt>
                <c:pt idx="2583">
                  <c:v>0.89883804321289162</c:v>
                </c:pt>
                <c:pt idx="2584">
                  <c:v>0.89836120605468861</c:v>
                </c:pt>
                <c:pt idx="2585">
                  <c:v>0.89883804321289162</c:v>
                </c:pt>
                <c:pt idx="2586">
                  <c:v>0.89931488037109397</c:v>
                </c:pt>
                <c:pt idx="2587">
                  <c:v>0.89979171752929843</c:v>
                </c:pt>
                <c:pt idx="2588">
                  <c:v>0.89979171752929843</c:v>
                </c:pt>
                <c:pt idx="2589">
                  <c:v>0.89883804321289162</c:v>
                </c:pt>
                <c:pt idx="2590">
                  <c:v>0.8969306945800789</c:v>
                </c:pt>
                <c:pt idx="2591">
                  <c:v>0.89454650878906206</c:v>
                </c:pt>
                <c:pt idx="2592">
                  <c:v>0.89406967163085904</c:v>
                </c:pt>
                <c:pt idx="2593">
                  <c:v>0.89406967163085904</c:v>
                </c:pt>
                <c:pt idx="2594">
                  <c:v>0.89359283447265558</c:v>
                </c:pt>
                <c:pt idx="2595">
                  <c:v>0.89311599731445301</c:v>
                </c:pt>
                <c:pt idx="2596">
                  <c:v>0.89263916015624956</c:v>
                </c:pt>
                <c:pt idx="2597">
                  <c:v>0.89168548583984397</c:v>
                </c:pt>
                <c:pt idx="2598">
                  <c:v>0.89073181152343917</c:v>
                </c:pt>
                <c:pt idx="2599">
                  <c:v>0.89025497436523349</c:v>
                </c:pt>
                <c:pt idx="2600">
                  <c:v>0.89025497436523349</c:v>
                </c:pt>
                <c:pt idx="2601">
                  <c:v>0.89025497436523349</c:v>
                </c:pt>
                <c:pt idx="2602">
                  <c:v>0.88930130004882801</c:v>
                </c:pt>
                <c:pt idx="2603">
                  <c:v>0.888824462890625</c:v>
                </c:pt>
                <c:pt idx="2604">
                  <c:v>0.8883476257324211</c:v>
                </c:pt>
                <c:pt idx="2605">
                  <c:v>0.88787078857421897</c:v>
                </c:pt>
                <c:pt idx="2606">
                  <c:v>0.88739395141601596</c:v>
                </c:pt>
                <c:pt idx="2607">
                  <c:v>0.88787078857421897</c:v>
                </c:pt>
                <c:pt idx="2608">
                  <c:v>0.888824462890625</c:v>
                </c:pt>
                <c:pt idx="2609">
                  <c:v>0.89073181152343917</c:v>
                </c:pt>
                <c:pt idx="2610">
                  <c:v>0.89263916015624956</c:v>
                </c:pt>
                <c:pt idx="2611">
                  <c:v>0.89406967163085904</c:v>
                </c:pt>
                <c:pt idx="2612">
                  <c:v>0.89454650878906206</c:v>
                </c:pt>
                <c:pt idx="2613">
                  <c:v>0.89406967163085904</c:v>
                </c:pt>
                <c:pt idx="2614">
                  <c:v>0.89263916015624956</c:v>
                </c:pt>
                <c:pt idx="2615">
                  <c:v>0.89120864868164096</c:v>
                </c:pt>
                <c:pt idx="2616">
                  <c:v>0.88977813720703103</c:v>
                </c:pt>
                <c:pt idx="2617">
                  <c:v>0.8883476257324211</c:v>
                </c:pt>
                <c:pt idx="2618">
                  <c:v>0.88787078857421897</c:v>
                </c:pt>
                <c:pt idx="2619">
                  <c:v>0.88787078857421897</c:v>
                </c:pt>
                <c:pt idx="2620">
                  <c:v>0.888824462890625</c:v>
                </c:pt>
                <c:pt idx="2621">
                  <c:v>0.88930130004882801</c:v>
                </c:pt>
                <c:pt idx="2622">
                  <c:v>0.88977813720703103</c:v>
                </c:pt>
                <c:pt idx="2623">
                  <c:v>0.88977813720703103</c:v>
                </c:pt>
                <c:pt idx="2624">
                  <c:v>0.88977813720703103</c:v>
                </c:pt>
                <c:pt idx="2625">
                  <c:v>0.88930130004882801</c:v>
                </c:pt>
                <c:pt idx="2626">
                  <c:v>0.8883476257324211</c:v>
                </c:pt>
                <c:pt idx="2627">
                  <c:v>0.88691711425781306</c:v>
                </c:pt>
                <c:pt idx="2628">
                  <c:v>0.885009765625</c:v>
                </c:pt>
                <c:pt idx="2629">
                  <c:v>0.8845329284667961</c:v>
                </c:pt>
                <c:pt idx="2630">
                  <c:v>0.88405609130859464</c:v>
                </c:pt>
                <c:pt idx="2631">
                  <c:v>0.885009765625</c:v>
                </c:pt>
                <c:pt idx="2632">
                  <c:v>0.88691711425781306</c:v>
                </c:pt>
                <c:pt idx="2633">
                  <c:v>0.88691711425781306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Пример!$C$1:$C$2</c:f>
              <c:strCache>
                <c:ptCount val="1"/>
                <c:pt idx="0">
                  <c:v>mAU, 465 nm P#6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Пример!$A:$A</c:f>
              <c:strCache>
                <c:ptCount val="2636"/>
                <c:pt idx="0">
                  <c:v>t, mim</c:v>
                </c:pt>
                <c:pt idx="10">
                  <c:v>-0,094333333</c:v>
                </c:pt>
                <c:pt idx="11">
                  <c:v>-0,081</c:v>
                </c:pt>
                <c:pt idx="12">
                  <c:v>-0,067666667</c:v>
                </c:pt>
                <c:pt idx="13">
                  <c:v>-0,054333333</c:v>
                </c:pt>
                <c:pt idx="14">
                  <c:v>-0,041</c:v>
                </c:pt>
                <c:pt idx="15">
                  <c:v>-0,027666667</c:v>
                </c:pt>
                <c:pt idx="16">
                  <c:v>-0,014333333</c:v>
                </c:pt>
                <c:pt idx="17">
                  <c:v>-0,001</c:v>
                </c:pt>
                <c:pt idx="18">
                  <c:v>0,012333333</c:v>
                </c:pt>
                <c:pt idx="19">
                  <c:v>0,025666667</c:v>
                </c:pt>
                <c:pt idx="20">
                  <c:v>0,039</c:v>
                </c:pt>
                <c:pt idx="21">
                  <c:v>0,052333333</c:v>
                </c:pt>
                <c:pt idx="22">
                  <c:v>0,065666667</c:v>
                </c:pt>
                <c:pt idx="23">
                  <c:v>0,079</c:v>
                </c:pt>
                <c:pt idx="24">
                  <c:v>0,092333333</c:v>
                </c:pt>
                <c:pt idx="25">
                  <c:v>0,105666667</c:v>
                </c:pt>
                <c:pt idx="26">
                  <c:v>0,119</c:v>
                </c:pt>
                <c:pt idx="27">
                  <c:v>0,132333333</c:v>
                </c:pt>
                <c:pt idx="28">
                  <c:v>0,145666667</c:v>
                </c:pt>
                <c:pt idx="29">
                  <c:v>0,159</c:v>
                </c:pt>
                <c:pt idx="30">
                  <c:v>0,172333333</c:v>
                </c:pt>
                <c:pt idx="31">
                  <c:v>0,185666667</c:v>
                </c:pt>
                <c:pt idx="32">
                  <c:v>0,199</c:v>
                </c:pt>
                <c:pt idx="33">
                  <c:v>0,212333333</c:v>
                </c:pt>
                <c:pt idx="34">
                  <c:v>0,225666667</c:v>
                </c:pt>
                <c:pt idx="35">
                  <c:v>0,239</c:v>
                </c:pt>
                <c:pt idx="36">
                  <c:v>0,252333333</c:v>
                </c:pt>
                <c:pt idx="37">
                  <c:v>0,265666667</c:v>
                </c:pt>
                <c:pt idx="38">
                  <c:v>0,279</c:v>
                </c:pt>
                <c:pt idx="39">
                  <c:v>0,292333333</c:v>
                </c:pt>
                <c:pt idx="40">
                  <c:v>0,305666667</c:v>
                </c:pt>
                <c:pt idx="41">
                  <c:v>0,319</c:v>
                </c:pt>
                <c:pt idx="42">
                  <c:v>0,332333333</c:v>
                </c:pt>
                <c:pt idx="43">
                  <c:v>0,345666667</c:v>
                </c:pt>
                <c:pt idx="44">
                  <c:v>0,359</c:v>
                </c:pt>
                <c:pt idx="45">
                  <c:v>0,372333333</c:v>
                </c:pt>
                <c:pt idx="46">
                  <c:v>0,385666667</c:v>
                </c:pt>
                <c:pt idx="47">
                  <c:v>0,399</c:v>
                </c:pt>
                <c:pt idx="48">
                  <c:v>0,412333333</c:v>
                </c:pt>
                <c:pt idx="49">
                  <c:v>0,425666667</c:v>
                </c:pt>
                <c:pt idx="50">
                  <c:v>0,439</c:v>
                </c:pt>
                <c:pt idx="51">
                  <c:v>0,452333333</c:v>
                </c:pt>
                <c:pt idx="52">
                  <c:v>0,465666667</c:v>
                </c:pt>
                <c:pt idx="53">
                  <c:v>0,479</c:v>
                </c:pt>
                <c:pt idx="54">
                  <c:v>0,492333333</c:v>
                </c:pt>
                <c:pt idx="55">
                  <c:v>0,505666667</c:v>
                </c:pt>
                <c:pt idx="56">
                  <c:v>0,519</c:v>
                </c:pt>
                <c:pt idx="57">
                  <c:v>0,532333333</c:v>
                </c:pt>
                <c:pt idx="58">
                  <c:v>0,545666667</c:v>
                </c:pt>
                <c:pt idx="59">
                  <c:v>0,559</c:v>
                </c:pt>
                <c:pt idx="60">
                  <c:v>0,572333333</c:v>
                </c:pt>
                <c:pt idx="61">
                  <c:v>0,585666667</c:v>
                </c:pt>
                <c:pt idx="62">
                  <c:v>0,599</c:v>
                </c:pt>
                <c:pt idx="63">
                  <c:v>0,612333333</c:v>
                </c:pt>
                <c:pt idx="64">
                  <c:v>0,625666667</c:v>
                </c:pt>
                <c:pt idx="65">
                  <c:v>0,639</c:v>
                </c:pt>
                <c:pt idx="66">
                  <c:v>0,652333333</c:v>
                </c:pt>
                <c:pt idx="67">
                  <c:v>0,665666667</c:v>
                </c:pt>
                <c:pt idx="68">
                  <c:v>0,679</c:v>
                </c:pt>
                <c:pt idx="69">
                  <c:v>0,692333333</c:v>
                </c:pt>
                <c:pt idx="70">
                  <c:v>0,705666667</c:v>
                </c:pt>
                <c:pt idx="71">
                  <c:v>0,719</c:v>
                </c:pt>
                <c:pt idx="72">
                  <c:v>0,732333333</c:v>
                </c:pt>
                <c:pt idx="73">
                  <c:v>0,745666667</c:v>
                </c:pt>
                <c:pt idx="74">
                  <c:v>0,759</c:v>
                </c:pt>
                <c:pt idx="75">
                  <c:v>0,772333333</c:v>
                </c:pt>
                <c:pt idx="76">
                  <c:v>0,785666667</c:v>
                </c:pt>
                <c:pt idx="77">
                  <c:v>0,799</c:v>
                </c:pt>
                <c:pt idx="78">
                  <c:v>0,812333333</c:v>
                </c:pt>
                <c:pt idx="79">
                  <c:v>0,825666667</c:v>
                </c:pt>
                <c:pt idx="80">
                  <c:v>0,839</c:v>
                </c:pt>
                <c:pt idx="81">
                  <c:v>0,852333333</c:v>
                </c:pt>
                <c:pt idx="82">
                  <c:v>0,865666667</c:v>
                </c:pt>
                <c:pt idx="83">
                  <c:v>0,879</c:v>
                </c:pt>
                <c:pt idx="84">
                  <c:v>0,892333333</c:v>
                </c:pt>
                <c:pt idx="85">
                  <c:v>0,905666667</c:v>
                </c:pt>
                <c:pt idx="86">
                  <c:v>0,919</c:v>
                </c:pt>
                <c:pt idx="87">
                  <c:v>0,932333333</c:v>
                </c:pt>
                <c:pt idx="88">
                  <c:v>0,945666667</c:v>
                </c:pt>
                <c:pt idx="89">
                  <c:v>0,959</c:v>
                </c:pt>
                <c:pt idx="90">
                  <c:v>0,972333333</c:v>
                </c:pt>
                <c:pt idx="91">
                  <c:v>0,985666667</c:v>
                </c:pt>
                <c:pt idx="92">
                  <c:v>0,999</c:v>
                </c:pt>
                <c:pt idx="93">
                  <c:v>1,012333333</c:v>
                </c:pt>
                <c:pt idx="94">
                  <c:v>1,025666667</c:v>
                </c:pt>
                <c:pt idx="95">
                  <c:v>1,039</c:v>
                </c:pt>
                <c:pt idx="96">
                  <c:v>1,052333333</c:v>
                </c:pt>
                <c:pt idx="97">
                  <c:v>1,065666667</c:v>
                </c:pt>
                <c:pt idx="98">
                  <c:v>1,079</c:v>
                </c:pt>
                <c:pt idx="99">
                  <c:v>1,092333333</c:v>
                </c:pt>
                <c:pt idx="100">
                  <c:v>1,105666667</c:v>
                </c:pt>
                <c:pt idx="101">
                  <c:v>1,119</c:v>
                </c:pt>
                <c:pt idx="102">
                  <c:v>1,132333333</c:v>
                </c:pt>
                <c:pt idx="103">
                  <c:v>1,145666667</c:v>
                </c:pt>
                <c:pt idx="104">
                  <c:v>1,159</c:v>
                </c:pt>
                <c:pt idx="105">
                  <c:v>1,172333333</c:v>
                </c:pt>
                <c:pt idx="106">
                  <c:v>1,185666667</c:v>
                </c:pt>
                <c:pt idx="107">
                  <c:v>1,199</c:v>
                </c:pt>
                <c:pt idx="108">
                  <c:v>1,212333333</c:v>
                </c:pt>
                <c:pt idx="109">
                  <c:v>1,225666667</c:v>
                </c:pt>
                <c:pt idx="110">
                  <c:v>1,239</c:v>
                </c:pt>
                <c:pt idx="111">
                  <c:v>1,252333333</c:v>
                </c:pt>
                <c:pt idx="112">
                  <c:v>1,265666667</c:v>
                </c:pt>
                <c:pt idx="113">
                  <c:v>1,279</c:v>
                </c:pt>
                <c:pt idx="114">
                  <c:v>1,292333333</c:v>
                </c:pt>
                <c:pt idx="115">
                  <c:v>1,305666667</c:v>
                </c:pt>
                <c:pt idx="116">
                  <c:v>1,319</c:v>
                </c:pt>
                <c:pt idx="117">
                  <c:v>1,332333333</c:v>
                </c:pt>
                <c:pt idx="118">
                  <c:v>1,345666667</c:v>
                </c:pt>
                <c:pt idx="119">
                  <c:v>1,359</c:v>
                </c:pt>
                <c:pt idx="120">
                  <c:v>1,372333333</c:v>
                </c:pt>
                <c:pt idx="121">
                  <c:v>1,385666667</c:v>
                </c:pt>
                <c:pt idx="122">
                  <c:v>1,399</c:v>
                </c:pt>
                <c:pt idx="123">
                  <c:v>1,412333333</c:v>
                </c:pt>
                <c:pt idx="124">
                  <c:v>1,425666667</c:v>
                </c:pt>
                <c:pt idx="125">
                  <c:v>1,439</c:v>
                </c:pt>
                <c:pt idx="126">
                  <c:v>1,452333333</c:v>
                </c:pt>
                <c:pt idx="127">
                  <c:v>1,465666667</c:v>
                </c:pt>
                <c:pt idx="128">
                  <c:v>1,479</c:v>
                </c:pt>
                <c:pt idx="129">
                  <c:v>1,492333333</c:v>
                </c:pt>
                <c:pt idx="130">
                  <c:v>1,505666667</c:v>
                </c:pt>
                <c:pt idx="131">
                  <c:v>1,519</c:v>
                </c:pt>
                <c:pt idx="132">
                  <c:v>1,532333333</c:v>
                </c:pt>
                <c:pt idx="133">
                  <c:v>1,545666667</c:v>
                </c:pt>
                <c:pt idx="134">
                  <c:v>1,559</c:v>
                </c:pt>
                <c:pt idx="135">
                  <c:v>1,572333333</c:v>
                </c:pt>
                <c:pt idx="136">
                  <c:v>1,585666667</c:v>
                </c:pt>
                <c:pt idx="137">
                  <c:v>1,599</c:v>
                </c:pt>
                <c:pt idx="138">
                  <c:v>1,612333333</c:v>
                </c:pt>
                <c:pt idx="139">
                  <c:v>1,625666667</c:v>
                </c:pt>
                <c:pt idx="140">
                  <c:v>1,639</c:v>
                </c:pt>
                <c:pt idx="141">
                  <c:v>1,652333333</c:v>
                </c:pt>
                <c:pt idx="142">
                  <c:v>1,665666667</c:v>
                </c:pt>
                <c:pt idx="143">
                  <c:v>1,679</c:v>
                </c:pt>
                <c:pt idx="144">
                  <c:v>1,692333333</c:v>
                </c:pt>
                <c:pt idx="145">
                  <c:v>1,705666667</c:v>
                </c:pt>
                <c:pt idx="146">
                  <c:v>1,719</c:v>
                </c:pt>
                <c:pt idx="147">
                  <c:v>1,732333333</c:v>
                </c:pt>
                <c:pt idx="148">
                  <c:v>1,745666667</c:v>
                </c:pt>
                <c:pt idx="149">
                  <c:v>1,759</c:v>
                </c:pt>
                <c:pt idx="150">
                  <c:v>1,772333333</c:v>
                </c:pt>
                <c:pt idx="151">
                  <c:v>1,785666667</c:v>
                </c:pt>
                <c:pt idx="152">
                  <c:v>1,799</c:v>
                </c:pt>
                <c:pt idx="153">
                  <c:v>1,812333333</c:v>
                </c:pt>
                <c:pt idx="154">
                  <c:v>1,825666667</c:v>
                </c:pt>
                <c:pt idx="155">
                  <c:v>1,839</c:v>
                </c:pt>
                <c:pt idx="156">
                  <c:v>1,852333333</c:v>
                </c:pt>
                <c:pt idx="157">
                  <c:v>1,865666667</c:v>
                </c:pt>
                <c:pt idx="158">
                  <c:v>1,879</c:v>
                </c:pt>
                <c:pt idx="159">
                  <c:v>1,892333333</c:v>
                </c:pt>
                <c:pt idx="160">
                  <c:v>1,905666667</c:v>
                </c:pt>
                <c:pt idx="161">
                  <c:v>1,919</c:v>
                </c:pt>
                <c:pt idx="162">
                  <c:v>1,932333333</c:v>
                </c:pt>
                <c:pt idx="163">
                  <c:v>1,945666667</c:v>
                </c:pt>
                <c:pt idx="164">
                  <c:v>1,959</c:v>
                </c:pt>
                <c:pt idx="165">
                  <c:v>1,972333333</c:v>
                </c:pt>
                <c:pt idx="166">
                  <c:v>1,985666667</c:v>
                </c:pt>
                <c:pt idx="167">
                  <c:v>1,999</c:v>
                </c:pt>
                <c:pt idx="168">
                  <c:v>2,012333333</c:v>
                </c:pt>
                <c:pt idx="169">
                  <c:v>2,025666667</c:v>
                </c:pt>
                <c:pt idx="170">
                  <c:v>2,039</c:v>
                </c:pt>
                <c:pt idx="171">
                  <c:v>2,052333333</c:v>
                </c:pt>
                <c:pt idx="172">
                  <c:v>2,065666667</c:v>
                </c:pt>
                <c:pt idx="173">
                  <c:v>2,079</c:v>
                </c:pt>
                <c:pt idx="174">
                  <c:v>2,092333333</c:v>
                </c:pt>
                <c:pt idx="175">
                  <c:v>2,105666667</c:v>
                </c:pt>
                <c:pt idx="176">
                  <c:v>2,119</c:v>
                </c:pt>
                <c:pt idx="177">
                  <c:v>2,132333333</c:v>
                </c:pt>
                <c:pt idx="178">
                  <c:v>2,145666667</c:v>
                </c:pt>
                <c:pt idx="179">
                  <c:v>2,159</c:v>
                </c:pt>
                <c:pt idx="180">
                  <c:v>2,172333333</c:v>
                </c:pt>
                <c:pt idx="181">
                  <c:v>2,185666667</c:v>
                </c:pt>
                <c:pt idx="182">
                  <c:v>2,199</c:v>
                </c:pt>
                <c:pt idx="183">
                  <c:v>2,212333333</c:v>
                </c:pt>
                <c:pt idx="184">
                  <c:v>2,225666667</c:v>
                </c:pt>
                <c:pt idx="185">
                  <c:v>2,239</c:v>
                </c:pt>
                <c:pt idx="186">
                  <c:v>2,252333333</c:v>
                </c:pt>
                <c:pt idx="187">
                  <c:v>2,265666667</c:v>
                </c:pt>
                <c:pt idx="188">
                  <c:v>2,279</c:v>
                </c:pt>
                <c:pt idx="189">
                  <c:v>2,292333333</c:v>
                </c:pt>
                <c:pt idx="190">
                  <c:v>2,305666667</c:v>
                </c:pt>
                <c:pt idx="191">
                  <c:v>2,319</c:v>
                </c:pt>
                <c:pt idx="192">
                  <c:v>2,332333333</c:v>
                </c:pt>
                <c:pt idx="193">
                  <c:v>2,345666667</c:v>
                </c:pt>
                <c:pt idx="194">
                  <c:v>2,359</c:v>
                </c:pt>
                <c:pt idx="195">
                  <c:v>2,372333333</c:v>
                </c:pt>
                <c:pt idx="196">
                  <c:v>2,385666667</c:v>
                </c:pt>
                <c:pt idx="197">
                  <c:v>2,399</c:v>
                </c:pt>
                <c:pt idx="198">
                  <c:v>2,412333333</c:v>
                </c:pt>
                <c:pt idx="199">
                  <c:v>2,425666667</c:v>
                </c:pt>
                <c:pt idx="200">
                  <c:v>2,439</c:v>
                </c:pt>
                <c:pt idx="201">
                  <c:v>2,452333333</c:v>
                </c:pt>
                <c:pt idx="202">
                  <c:v>2,465666667</c:v>
                </c:pt>
                <c:pt idx="203">
                  <c:v>2,479</c:v>
                </c:pt>
                <c:pt idx="204">
                  <c:v>2,492333333</c:v>
                </c:pt>
                <c:pt idx="205">
                  <c:v>2,505666667</c:v>
                </c:pt>
                <c:pt idx="206">
                  <c:v>2,519</c:v>
                </c:pt>
                <c:pt idx="207">
                  <c:v>2,532333333</c:v>
                </c:pt>
                <c:pt idx="208">
                  <c:v>2,545666667</c:v>
                </c:pt>
                <c:pt idx="209">
                  <c:v>2,559</c:v>
                </c:pt>
                <c:pt idx="210">
                  <c:v>2,572333333</c:v>
                </c:pt>
                <c:pt idx="211">
                  <c:v>2,585666667</c:v>
                </c:pt>
                <c:pt idx="212">
                  <c:v>2,599</c:v>
                </c:pt>
                <c:pt idx="213">
                  <c:v>2,612333333</c:v>
                </c:pt>
                <c:pt idx="214">
                  <c:v>2,625666667</c:v>
                </c:pt>
                <c:pt idx="215">
                  <c:v>2,639</c:v>
                </c:pt>
                <c:pt idx="216">
                  <c:v>2,652333333</c:v>
                </c:pt>
                <c:pt idx="217">
                  <c:v>2,665666667</c:v>
                </c:pt>
                <c:pt idx="218">
                  <c:v>2,679</c:v>
                </c:pt>
                <c:pt idx="219">
                  <c:v>2,692333333</c:v>
                </c:pt>
                <c:pt idx="220">
                  <c:v>2,705666667</c:v>
                </c:pt>
                <c:pt idx="221">
                  <c:v>2,719</c:v>
                </c:pt>
                <c:pt idx="222">
                  <c:v>2,732333333</c:v>
                </c:pt>
                <c:pt idx="223">
                  <c:v>2,745666667</c:v>
                </c:pt>
                <c:pt idx="224">
                  <c:v>2,759</c:v>
                </c:pt>
                <c:pt idx="225">
                  <c:v>2,772333333</c:v>
                </c:pt>
                <c:pt idx="226">
                  <c:v>2,785666667</c:v>
                </c:pt>
                <c:pt idx="227">
                  <c:v>2,799</c:v>
                </c:pt>
                <c:pt idx="228">
                  <c:v>2,812333333</c:v>
                </c:pt>
                <c:pt idx="229">
                  <c:v>2,825666667</c:v>
                </c:pt>
                <c:pt idx="230">
                  <c:v>2,839</c:v>
                </c:pt>
                <c:pt idx="231">
                  <c:v>2,852333333</c:v>
                </c:pt>
                <c:pt idx="232">
                  <c:v>2,865666667</c:v>
                </c:pt>
                <c:pt idx="233">
                  <c:v>2,879</c:v>
                </c:pt>
                <c:pt idx="234">
                  <c:v>2,892333333</c:v>
                </c:pt>
                <c:pt idx="235">
                  <c:v>2,905666667</c:v>
                </c:pt>
                <c:pt idx="236">
                  <c:v>2,919</c:v>
                </c:pt>
                <c:pt idx="237">
                  <c:v>2,932333333</c:v>
                </c:pt>
                <c:pt idx="238">
                  <c:v>2,945666667</c:v>
                </c:pt>
                <c:pt idx="239">
                  <c:v>2,959</c:v>
                </c:pt>
                <c:pt idx="240">
                  <c:v>2,972333333</c:v>
                </c:pt>
                <c:pt idx="241">
                  <c:v>2,985666667</c:v>
                </c:pt>
                <c:pt idx="242">
                  <c:v>2,999</c:v>
                </c:pt>
                <c:pt idx="243">
                  <c:v>3,012333333</c:v>
                </c:pt>
                <c:pt idx="244">
                  <c:v>3,025666667</c:v>
                </c:pt>
                <c:pt idx="245">
                  <c:v>3,039</c:v>
                </c:pt>
                <c:pt idx="246">
                  <c:v>3,052333333</c:v>
                </c:pt>
                <c:pt idx="247">
                  <c:v>3,065666667</c:v>
                </c:pt>
                <c:pt idx="248">
                  <c:v>3,079</c:v>
                </c:pt>
                <c:pt idx="249">
                  <c:v>3,092333333</c:v>
                </c:pt>
                <c:pt idx="250">
                  <c:v>3,105666667</c:v>
                </c:pt>
                <c:pt idx="251">
                  <c:v>3,119</c:v>
                </c:pt>
                <c:pt idx="252">
                  <c:v>3,132333333</c:v>
                </c:pt>
                <c:pt idx="253">
                  <c:v>3,145666667</c:v>
                </c:pt>
                <c:pt idx="254">
                  <c:v>3,159</c:v>
                </c:pt>
                <c:pt idx="255">
                  <c:v>3,172333333</c:v>
                </c:pt>
                <c:pt idx="256">
                  <c:v>3,185666667</c:v>
                </c:pt>
                <c:pt idx="257">
                  <c:v>3,199</c:v>
                </c:pt>
                <c:pt idx="258">
                  <c:v>3,212333333</c:v>
                </c:pt>
                <c:pt idx="259">
                  <c:v>3,225666667</c:v>
                </c:pt>
                <c:pt idx="260">
                  <c:v>3,239</c:v>
                </c:pt>
                <c:pt idx="261">
                  <c:v>3,252333333</c:v>
                </c:pt>
                <c:pt idx="262">
                  <c:v>3,265666667</c:v>
                </c:pt>
                <c:pt idx="263">
                  <c:v>3,279</c:v>
                </c:pt>
                <c:pt idx="264">
                  <c:v>3,292333333</c:v>
                </c:pt>
                <c:pt idx="265">
                  <c:v>3,305666667</c:v>
                </c:pt>
                <c:pt idx="266">
                  <c:v>3,319</c:v>
                </c:pt>
                <c:pt idx="267">
                  <c:v>3,332333333</c:v>
                </c:pt>
                <c:pt idx="268">
                  <c:v>3,345666667</c:v>
                </c:pt>
                <c:pt idx="269">
                  <c:v>3,359</c:v>
                </c:pt>
                <c:pt idx="270">
                  <c:v>3,372333333</c:v>
                </c:pt>
                <c:pt idx="271">
                  <c:v>3,385666667</c:v>
                </c:pt>
                <c:pt idx="272">
                  <c:v>3,399</c:v>
                </c:pt>
                <c:pt idx="273">
                  <c:v>3,412333333</c:v>
                </c:pt>
                <c:pt idx="274">
                  <c:v>3,425666667</c:v>
                </c:pt>
                <c:pt idx="275">
                  <c:v>3,439</c:v>
                </c:pt>
                <c:pt idx="276">
                  <c:v>3,452333333</c:v>
                </c:pt>
                <c:pt idx="277">
                  <c:v>3,465666667</c:v>
                </c:pt>
                <c:pt idx="278">
                  <c:v>3,479</c:v>
                </c:pt>
                <c:pt idx="279">
                  <c:v>3,492333333</c:v>
                </c:pt>
                <c:pt idx="280">
                  <c:v>3,505666667</c:v>
                </c:pt>
                <c:pt idx="281">
                  <c:v>3,519</c:v>
                </c:pt>
                <c:pt idx="282">
                  <c:v>3,532333333</c:v>
                </c:pt>
                <c:pt idx="283">
                  <c:v>3,545666667</c:v>
                </c:pt>
                <c:pt idx="284">
                  <c:v>3,559</c:v>
                </c:pt>
                <c:pt idx="285">
                  <c:v>3,572333333</c:v>
                </c:pt>
                <c:pt idx="286">
                  <c:v>3,585666667</c:v>
                </c:pt>
                <c:pt idx="287">
                  <c:v>3,599</c:v>
                </c:pt>
                <c:pt idx="288">
                  <c:v>3,612333333</c:v>
                </c:pt>
                <c:pt idx="289">
                  <c:v>3,625666667</c:v>
                </c:pt>
                <c:pt idx="290">
                  <c:v>3,639</c:v>
                </c:pt>
                <c:pt idx="291">
                  <c:v>3,652333333</c:v>
                </c:pt>
                <c:pt idx="292">
                  <c:v>3,665666667</c:v>
                </c:pt>
                <c:pt idx="293">
                  <c:v>3,679</c:v>
                </c:pt>
                <c:pt idx="294">
                  <c:v>3,692333333</c:v>
                </c:pt>
                <c:pt idx="295">
                  <c:v>3,705666667</c:v>
                </c:pt>
                <c:pt idx="296">
                  <c:v>3,719</c:v>
                </c:pt>
                <c:pt idx="297">
                  <c:v>3,732333333</c:v>
                </c:pt>
                <c:pt idx="298">
                  <c:v>3,745666667</c:v>
                </c:pt>
                <c:pt idx="299">
                  <c:v>3,759</c:v>
                </c:pt>
                <c:pt idx="300">
                  <c:v>3,772333333</c:v>
                </c:pt>
                <c:pt idx="301">
                  <c:v>3,785666667</c:v>
                </c:pt>
                <c:pt idx="302">
                  <c:v>3,799</c:v>
                </c:pt>
                <c:pt idx="303">
                  <c:v>3,812333333</c:v>
                </c:pt>
                <c:pt idx="304">
                  <c:v>3,825666667</c:v>
                </c:pt>
                <c:pt idx="305">
                  <c:v>3,839</c:v>
                </c:pt>
                <c:pt idx="306">
                  <c:v>3,852333333</c:v>
                </c:pt>
                <c:pt idx="307">
                  <c:v>3,865666667</c:v>
                </c:pt>
                <c:pt idx="308">
                  <c:v>3,879</c:v>
                </c:pt>
                <c:pt idx="309">
                  <c:v>3,892333333</c:v>
                </c:pt>
                <c:pt idx="310">
                  <c:v>3,905666667</c:v>
                </c:pt>
                <c:pt idx="311">
                  <c:v>3,919</c:v>
                </c:pt>
                <c:pt idx="312">
                  <c:v>3,932333333</c:v>
                </c:pt>
                <c:pt idx="313">
                  <c:v>3,945666667</c:v>
                </c:pt>
                <c:pt idx="314">
                  <c:v>3,959</c:v>
                </c:pt>
                <c:pt idx="315">
                  <c:v>3,972333333</c:v>
                </c:pt>
                <c:pt idx="316">
                  <c:v>3,985666667</c:v>
                </c:pt>
                <c:pt idx="317">
                  <c:v>3,999</c:v>
                </c:pt>
                <c:pt idx="318">
                  <c:v>4,012333333</c:v>
                </c:pt>
                <c:pt idx="319">
                  <c:v>4,025666667</c:v>
                </c:pt>
                <c:pt idx="320">
                  <c:v>4,039</c:v>
                </c:pt>
                <c:pt idx="321">
                  <c:v>4,052333333</c:v>
                </c:pt>
                <c:pt idx="322">
                  <c:v>4,065666667</c:v>
                </c:pt>
                <c:pt idx="323">
                  <c:v>4,079</c:v>
                </c:pt>
                <c:pt idx="324">
                  <c:v>4,092333333</c:v>
                </c:pt>
                <c:pt idx="325">
                  <c:v>4,105666667</c:v>
                </c:pt>
                <c:pt idx="326">
                  <c:v>4,119</c:v>
                </c:pt>
                <c:pt idx="327">
                  <c:v>4,132333333</c:v>
                </c:pt>
                <c:pt idx="328">
                  <c:v>4,145666667</c:v>
                </c:pt>
                <c:pt idx="329">
                  <c:v>4,159</c:v>
                </c:pt>
                <c:pt idx="330">
                  <c:v>4,172333333</c:v>
                </c:pt>
                <c:pt idx="331">
                  <c:v>4,185666667</c:v>
                </c:pt>
                <c:pt idx="332">
                  <c:v>4,199</c:v>
                </c:pt>
                <c:pt idx="333">
                  <c:v>4,212333333</c:v>
                </c:pt>
                <c:pt idx="334">
                  <c:v>4,225666667</c:v>
                </c:pt>
                <c:pt idx="335">
                  <c:v>4,239</c:v>
                </c:pt>
                <c:pt idx="336">
                  <c:v>4,252333333</c:v>
                </c:pt>
                <c:pt idx="337">
                  <c:v>4,265666667</c:v>
                </c:pt>
                <c:pt idx="338">
                  <c:v>4,279</c:v>
                </c:pt>
                <c:pt idx="339">
                  <c:v>4,292333333</c:v>
                </c:pt>
                <c:pt idx="340">
                  <c:v>4,305666667</c:v>
                </c:pt>
                <c:pt idx="341">
                  <c:v>4,319</c:v>
                </c:pt>
                <c:pt idx="342">
                  <c:v>4,332333333</c:v>
                </c:pt>
                <c:pt idx="343">
                  <c:v>4,345666667</c:v>
                </c:pt>
                <c:pt idx="344">
                  <c:v>4,359</c:v>
                </c:pt>
                <c:pt idx="345">
                  <c:v>4,372333333</c:v>
                </c:pt>
                <c:pt idx="346">
                  <c:v>4,385666667</c:v>
                </c:pt>
                <c:pt idx="347">
                  <c:v>4,399</c:v>
                </c:pt>
                <c:pt idx="348">
                  <c:v>4,412333333</c:v>
                </c:pt>
                <c:pt idx="349">
                  <c:v>4,425666667</c:v>
                </c:pt>
                <c:pt idx="350">
                  <c:v>4,439</c:v>
                </c:pt>
                <c:pt idx="351">
                  <c:v>4,452333333</c:v>
                </c:pt>
                <c:pt idx="352">
                  <c:v>4,465666667</c:v>
                </c:pt>
                <c:pt idx="353">
                  <c:v>4,479</c:v>
                </c:pt>
                <c:pt idx="354">
                  <c:v>4,492333333</c:v>
                </c:pt>
                <c:pt idx="355">
                  <c:v>4,505666667</c:v>
                </c:pt>
                <c:pt idx="356">
                  <c:v>4,519</c:v>
                </c:pt>
                <c:pt idx="357">
                  <c:v>4,532333333</c:v>
                </c:pt>
                <c:pt idx="358">
                  <c:v>4,545666667</c:v>
                </c:pt>
                <c:pt idx="359">
                  <c:v>4,559</c:v>
                </c:pt>
                <c:pt idx="360">
                  <c:v>4,572333333</c:v>
                </c:pt>
                <c:pt idx="361">
                  <c:v>4,585666667</c:v>
                </c:pt>
                <c:pt idx="362">
                  <c:v>4,599</c:v>
                </c:pt>
                <c:pt idx="363">
                  <c:v>4,612333333</c:v>
                </c:pt>
                <c:pt idx="364">
                  <c:v>4,625666667</c:v>
                </c:pt>
                <c:pt idx="365">
                  <c:v>4,639</c:v>
                </c:pt>
                <c:pt idx="366">
                  <c:v>4,652333333</c:v>
                </c:pt>
                <c:pt idx="367">
                  <c:v>4,665666667</c:v>
                </c:pt>
                <c:pt idx="368">
                  <c:v>4,679</c:v>
                </c:pt>
                <c:pt idx="369">
                  <c:v>4,692333333</c:v>
                </c:pt>
                <c:pt idx="370">
                  <c:v>4,705666667</c:v>
                </c:pt>
                <c:pt idx="371">
                  <c:v>4,719</c:v>
                </c:pt>
                <c:pt idx="372">
                  <c:v>4,732333333</c:v>
                </c:pt>
                <c:pt idx="373">
                  <c:v>4,745666667</c:v>
                </c:pt>
                <c:pt idx="374">
                  <c:v>4,759</c:v>
                </c:pt>
                <c:pt idx="375">
                  <c:v>4,772333333</c:v>
                </c:pt>
                <c:pt idx="376">
                  <c:v>4,785666667</c:v>
                </c:pt>
                <c:pt idx="377">
                  <c:v>4,799</c:v>
                </c:pt>
                <c:pt idx="378">
                  <c:v>4,812333333</c:v>
                </c:pt>
                <c:pt idx="379">
                  <c:v>4,825666667</c:v>
                </c:pt>
                <c:pt idx="380">
                  <c:v>4,839</c:v>
                </c:pt>
                <c:pt idx="381">
                  <c:v>4,852333333</c:v>
                </c:pt>
                <c:pt idx="382">
                  <c:v>4,865666667</c:v>
                </c:pt>
                <c:pt idx="383">
                  <c:v>4,879</c:v>
                </c:pt>
                <c:pt idx="384">
                  <c:v>4,892333333</c:v>
                </c:pt>
                <c:pt idx="385">
                  <c:v>4,905666667</c:v>
                </c:pt>
                <c:pt idx="386">
                  <c:v>4,919</c:v>
                </c:pt>
                <c:pt idx="387">
                  <c:v>4,932333333</c:v>
                </c:pt>
                <c:pt idx="388">
                  <c:v>4,945666667</c:v>
                </c:pt>
                <c:pt idx="389">
                  <c:v>4,959</c:v>
                </c:pt>
                <c:pt idx="390">
                  <c:v>4,972333333</c:v>
                </c:pt>
                <c:pt idx="391">
                  <c:v>4,985666667</c:v>
                </c:pt>
                <c:pt idx="392">
                  <c:v>4,999</c:v>
                </c:pt>
                <c:pt idx="393">
                  <c:v>5,012333333</c:v>
                </c:pt>
                <c:pt idx="394">
                  <c:v>5,025666667</c:v>
                </c:pt>
                <c:pt idx="395">
                  <c:v>5,039</c:v>
                </c:pt>
                <c:pt idx="396">
                  <c:v>5,052333333</c:v>
                </c:pt>
                <c:pt idx="397">
                  <c:v>5,065666667</c:v>
                </c:pt>
                <c:pt idx="398">
                  <c:v>5,079</c:v>
                </c:pt>
                <c:pt idx="399">
                  <c:v>5,092333333</c:v>
                </c:pt>
                <c:pt idx="400">
                  <c:v>5,105666667</c:v>
                </c:pt>
                <c:pt idx="401">
                  <c:v>5,119</c:v>
                </c:pt>
                <c:pt idx="402">
                  <c:v>5,132333333</c:v>
                </c:pt>
                <c:pt idx="403">
                  <c:v>5,145666667</c:v>
                </c:pt>
                <c:pt idx="404">
                  <c:v>5,159</c:v>
                </c:pt>
                <c:pt idx="405">
                  <c:v>5,172333333</c:v>
                </c:pt>
                <c:pt idx="406">
                  <c:v>5,185666667</c:v>
                </c:pt>
                <c:pt idx="407">
                  <c:v>5,199</c:v>
                </c:pt>
                <c:pt idx="408">
                  <c:v>5,212333333</c:v>
                </c:pt>
                <c:pt idx="409">
                  <c:v>5,225666667</c:v>
                </c:pt>
                <c:pt idx="410">
                  <c:v>5,239</c:v>
                </c:pt>
                <c:pt idx="411">
                  <c:v>5,252333333</c:v>
                </c:pt>
                <c:pt idx="412">
                  <c:v>5,265666667</c:v>
                </c:pt>
                <c:pt idx="413">
                  <c:v>5,279</c:v>
                </c:pt>
                <c:pt idx="414">
                  <c:v>5,292333333</c:v>
                </c:pt>
                <c:pt idx="415">
                  <c:v>5,305666667</c:v>
                </c:pt>
                <c:pt idx="416">
                  <c:v>5,319</c:v>
                </c:pt>
                <c:pt idx="417">
                  <c:v>5,332333333</c:v>
                </c:pt>
                <c:pt idx="418">
                  <c:v>5,345666667</c:v>
                </c:pt>
                <c:pt idx="419">
                  <c:v>5,359</c:v>
                </c:pt>
                <c:pt idx="420">
                  <c:v>5,372333333</c:v>
                </c:pt>
                <c:pt idx="421">
                  <c:v>5,385666667</c:v>
                </c:pt>
                <c:pt idx="422">
                  <c:v>5,399</c:v>
                </c:pt>
                <c:pt idx="423">
                  <c:v>5,412333333</c:v>
                </c:pt>
                <c:pt idx="424">
                  <c:v>5,425666667</c:v>
                </c:pt>
                <c:pt idx="425">
                  <c:v>5,439</c:v>
                </c:pt>
                <c:pt idx="426">
                  <c:v>5,452333333</c:v>
                </c:pt>
                <c:pt idx="427">
                  <c:v>5,465666667</c:v>
                </c:pt>
                <c:pt idx="428">
                  <c:v>5,479</c:v>
                </c:pt>
                <c:pt idx="429">
                  <c:v>5,492333333</c:v>
                </c:pt>
                <c:pt idx="430">
                  <c:v>5,505666667</c:v>
                </c:pt>
                <c:pt idx="431">
                  <c:v>5,519</c:v>
                </c:pt>
                <c:pt idx="432">
                  <c:v>5,532333333</c:v>
                </c:pt>
                <c:pt idx="433">
                  <c:v>5,545666667</c:v>
                </c:pt>
                <c:pt idx="434">
                  <c:v>5,559</c:v>
                </c:pt>
                <c:pt idx="435">
                  <c:v>5,572333333</c:v>
                </c:pt>
                <c:pt idx="436">
                  <c:v>5,585666667</c:v>
                </c:pt>
                <c:pt idx="437">
                  <c:v>5,599</c:v>
                </c:pt>
                <c:pt idx="438">
                  <c:v>5,612333333</c:v>
                </c:pt>
                <c:pt idx="439">
                  <c:v>5,625666667</c:v>
                </c:pt>
                <c:pt idx="440">
                  <c:v>5,639</c:v>
                </c:pt>
                <c:pt idx="441">
                  <c:v>5,652333333</c:v>
                </c:pt>
                <c:pt idx="442">
                  <c:v>5,665666667</c:v>
                </c:pt>
                <c:pt idx="443">
                  <c:v>5,679</c:v>
                </c:pt>
                <c:pt idx="444">
                  <c:v>5,692333333</c:v>
                </c:pt>
                <c:pt idx="445">
                  <c:v>5,705666667</c:v>
                </c:pt>
                <c:pt idx="446">
                  <c:v>5,719</c:v>
                </c:pt>
                <c:pt idx="447">
                  <c:v>5,732333333</c:v>
                </c:pt>
                <c:pt idx="448">
                  <c:v>5,745666667</c:v>
                </c:pt>
                <c:pt idx="449">
                  <c:v>5,759</c:v>
                </c:pt>
                <c:pt idx="450">
                  <c:v>5,772333333</c:v>
                </c:pt>
                <c:pt idx="451">
                  <c:v>5,785666667</c:v>
                </c:pt>
                <c:pt idx="452">
                  <c:v>5,799</c:v>
                </c:pt>
                <c:pt idx="453">
                  <c:v>5,812333333</c:v>
                </c:pt>
                <c:pt idx="454">
                  <c:v>5,825666667</c:v>
                </c:pt>
                <c:pt idx="455">
                  <c:v>5,839</c:v>
                </c:pt>
                <c:pt idx="456">
                  <c:v>5,852333333</c:v>
                </c:pt>
                <c:pt idx="457">
                  <c:v>5,865666667</c:v>
                </c:pt>
                <c:pt idx="458">
                  <c:v>5,879</c:v>
                </c:pt>
                <c:pt idx="459">
                  <c:v>5,892333333</c:v>
                </c:pt>
                <c:pt idx="460">
                  <c:v>5,905666667</c:v>
                </c:pt>
                <c:pt idx="461">
                  <c:v>5,919</c:v>
                </c:pt>
                <c:pt idx="462">
                  <c:v>5,932333333</c:v>
                </c:pt>
                <c:pt idx="463">
                  <c:v>5,945666667</c:v>
                </c:pt>
                <c:pt idx="464">
                  <c:v>5,959</c:v>
                </c:pt>
                <c:pt idx="465">
                  <c:v>5,972333333</c:v>
                </c:pt>
                <c:pt idx="466">
                  <c:v>5,985666667</c:v>
                </c:pt>
                <c:pt idx="467">
                  <c:v>5,999</c:v>
                </c:pt>
                <c:pt idx="468">
                  <c:v>6,012333333</c:v>
                </c:pt>
                <c:pt idx="469">
                  <c:v>6,025666667</c:v>
                </c:pt>
                <c:pt idx="470">
                  <c:v>6,039</c:v>
                </c:pt>
                <c:pt idx="471">
                  <c:v>6,052333333</c:v>
                </c:pt>
                <c:pt idx="472">
                  <c:v>6,065666667</c:v>
                </c:pt>
                <c:pt idx="473">
                  <c:v>6,079</c:v>
                </c:pt>
                <c:pt idx="474">
                  <c:v>6,092333333</c:v>
                </c:pt>
                <c:pt idx="475">
                  <c:v>6,105666667</c:v>
                </c:pt>
                <c:pt idx="476">
                  <c:v>6,119</c:v>
                </c:pt>
                <c:pt idx="477">
                  <c:v>6,132333333</c:v>
                </c:pt>
                <c:pt idx="478">
                  <c:v>6,145666667</c:v>
                </c:pt>
                <c:pt idx="479">
                  <c:v>6,159</c:v>
                </c:pt>
                <c:pt idx="480">
                  <c:v>6,172333333</c:v>
                </c:pt>
                <c:pt idx="481">
                  <c:v>6,185666667</c:v>
                </c:pt>
                <c:pt idx="482">
                  <c:v>6,199</c:v>
                </c:pt>
                <c:pt idx="483">
                  <c:v>6,212333333</c:v>
                </c:pt>
                <c:pt idx="484">
                  <c:v>6,225666667</c:v>
                </c:pt>
                <c:pt idx="485">
                  <c:v>6,239</c:v>
                </c:pt>
                <c:pt idx="486">
                  <c:v>6,252333333</c:v>
                </c:pt>
                <c:pt idx="487">
                  <c:v>6,265666667</c:v>
                </c:pt>
                <c:pt idx="488">
                  <c:v>6,279</c:v>
                </c:pt>
                <c:pt idx="489">
                  <c:v>6,292333333</c:v>
                </c:pt>
                <c:pt idx="490">
                  <c:v>6,305666667</c:v>
                </c:pt>
                <c:pt idx="491">
                  <c:v>6,319</c:v>
                </c:pt>
                <c:pt idx="492">
                  <c:v>6,332333333</c:v>
                </c:pt>
                <c:pt idx="493">
                  <c:v>6,345666667</c:v>
                </c:pt>
                <c:pt idx="494">
                  <c:v>6,359</c:v>
                </c:pt>
                <c:pt idx="495">
                  <c:v>6,372333333</c:v>
                </c:pt>
                <c:pt idx="496">
                  <c:v>6,385666667</c:v>
                </c:pt>
                <c:pt idx="497">
                  <c:v>6,399</c:v>
                </c:pt>
                <c:pt idx="498">
                  <c:v>6,412333333</c:v>
                </c:pt>
                <c:pt idx="499">
                  <c:v>6,425666667</c:v>
                </c:pt>
                <c:pt idx="500">
                  <c:v>6,439</c:v>
                </c:pt>
                <c:pt idx="501">
                  <c:v>6,452333333</c:v>
                </c:pt>
                <c:pt idx="502">
                  <c:v>6,465666667</c:v>
                </c:pt>
                <c:pt idx="503">
                  <c:v>6,479</c:v>
                </c:pt>
                <c:pt idx="504">
                  <c:v>6,492333333</c:v>
                </c:pt>
                <c:pt idx="505">
                  <c:v>6,505666667</c:v>
                </c:pt>
                <c:pt idx="506">
                  <c:v>6,519</c:v>
                </c:pt>
                <c:pt idx="507">
                  <c:v>6,532333333</c:v>
                </c:pt>
                <c:pt idx="508">
                  <c:v>6,545666667</c:v>
                </c:pt>
                <c:pt idx="509">
                  <c:v>6,559</c:v>
                </c:pt>
                <c:pt idx="510">
                  <c:v>6,572333333</c:v>
                </c:pt>
                <c:pt idx="511">
                  <c:v>6,585666667</c:v>
                </c:pt>
                <c:pt idx="512">
                  <c:v>6,599</c:v>
                </c:pt>
                <c:pt idx="513">
                  <c:v>6,612333333</c:v>
                </c:pt>
                <c:pt idx="514">
                  <c:v>6,625666667</c:v>
                </c:pt>
                <c:pt idx="515">
                  <c:v>6,639</c:v>
                </c:pt>
                <c:pt idx="516">
                  <c:v>6,652333333</c:v>
                </c:pt>
                <c:pt idx="517">
                  <c:v>6,665666667</c:v>
                </c:pt>
                <c:pt idx="518">
                  <c:v>6,679</c:v>
                </c:pt>
                <c:pt idx="519">
                  <c:v>6,692333333</c:v>
                </c:pt>
                <c:pt idx="520">
                  <c:v>6,705666667</c:v>
                </c:pt>
                <c:pt idx="521">
                  <c:v>6,719</c:v>
                </c:pt>
                <c:pt idx="522">
                  <c:v>6,732333333</c:v>
                </c:pt>
                <c:pt idx="523">
                  <c:v>6,745666667</c:v>
                </c:pt>
                <c:pt idx="524">
                  <c:v>6,759</c:v>
                </c:pt>
                <c:pt idx="525">
                  <c:v>6,772333333</c:v>
                </c:pt>
                <c:pt idx="526">
                  <c:v>6,785666667</c:v>
                </c:pt>
                <c:pt idx="527">
                  <c:v>6,799</c:v>
                </c:pt>
                <c:pt idx="528">
                  <c:v>6,812333333</c:v>
                </c:pt>
                <c:pt idx="529">
                  <c:v>6,825666667</c:v>
                </c:pt>
                <c:pt idx="530">
                  <c:v>6,839</c:v>
                </c:pt>
                <c:pt idx="531">
                  <c:v>6,852333333</c:v>
                </c:pt>
                <c:pt idx="532">
                  <c:v>6,865666667</c:v>
                </c:pt>
                <c:pt idx="533">
                  <c:v>6,879</c:v>
                </c:pt>
                <c:pt idx="534">
                  <c:v>6,892333333</c:v>
                </c:pt>
                <c:pt idx="535">
                  <c:v>6,905666667</c:v>
                </c:pt>
                <c:pt idx="536">
                  <c:v>6,919</c:v>
                </c:pt>
                <c:pt idx="537">
                  <c:v>6,932333333</c:v>
                </c:pt>
                <c:pt idx="538">
                  <c:v>6,945666667</c:v>
                </c:pt>
                <c:pt idx="539">
                  <c:v>6,959</c:v>
                </c:pt>
                <c:pt idx="540">
                  <c:v>6,972333333</c:v>
                </c:pt>
                <c:pt idx="541">
                  <c:v>6,985666667</c:v>
                </c:pt>
                <c:pt idx="542">
                  <c:v>6,999</c:v>
                </c:pt>
                <c:pt idx="543">
                  <c:v>7,012333333</c:v>
                </c:pt>
                <c:pt idx="544">
                  <c:v>7,025666667</c:v>
                </c:pt>
                <c:pt idx="545">
                  <c:v>7,039</c:v>
                </c:pt>
                <c:pt idx="546">
                  <c:v>7,052333333</c:v>
                </c:pt>
                <c:pt idx="547">
                  <c:v>7,065666667</c:v>
                </c:pt>
                <c:pt idx="548">
                  <c:v>7,079</c:v>
                </c:pt>
                <c:pt idx="549">
                  <c:v>7,092333333</c:v>
                </c:pt>
                <c:pt idx="550">
                  <c:v>7,105666667</c:v>
                </c:pt>
                <c:pt idx="551">
                  <c:v>7,119</c:v>
                </c:pt>
                <c:pt idx="552">
                  <c:v>7,132333333</c:v>
                </c:pt>
                <c:pt idx="553">
                  <c:v>7,145666667</c:v>
                </c:pt>
                <c:pt idx="554">
                  <c:v>7,159</c:v>
                </c:pt>
                <c:pt idx="555">
                  <c:v>7,172333333</c:v>
                </c:pt>
                <c:pt idx="556">
                  <c:v>7,185666667</c:v>
                </c:pt>
                <c:pt idx="557">
                  <c:v>7,199</c:v>
                </c:pt>
                <c:pt idx="558">
                  <c:v>7,212333333</c:v>
                </c:pt>
                <c:pt idx="559">
                  <c:v>7,225666667</c:v>
                </c:pt>
                <c:pt idx="560">
                  <c:v>7,239</c:v>
                </c:pt>
                <c:pt idx="561">
                  <c:v>7,252333333</c:v>
                </c:pt>
                <c:pt idx="562">
                  <c:v>7,265666667</c:v>
                </c:pt>
                <c:pt idx="563">
                  <c:v>7,279</c:v>
                </c:pt>
                <c:pt idx="564">
                  <c:v>7,292333333</c:v>
                </c:pt>
                <c:pt idx="565">
                  <c:v>7,305666667</c:v>
                </c:pt>
                <c:pt idx="566">
                  <c:v>7,319</c:v>
                </c:pt>
                <c:pt idx="567">
                  <c:v>7,332333333</c:v>
                </c:pt>
                <c:pt idx="568">
                  <c:v>7,345666667</c:v>
                </c:pt>
                <c:pt idx="569">
                  <c:v>7,359</c:v>
                </c:pt>
                <c:pt idx="570">
                  <c:v>7,372333333</c:v>
                </c:pt>
                <c:pt idx="571">
                  <c:v>7,385666667</c:v>
                </c:pt>
                <c:pt idx="572">
                  <c:v>7,399</c:v>
                </c:pt>
                <c:pt idx="573">
                  <c:v>7,412333333</c:v>
                </c:pt>
                <c:pt idx="574">
                  <c:v>7,425666667</c:v>
                </c:pt>
                <c:pt idx="575">
                  <c:v>7,439</c:v>
                </c:pt>
                <c:pt idx="576">
                  <c:v>7,452333333</c:v>
                </c:pt>
                <c:pt idx="577">
                  <c:v>7,465666667</c:v>
                </c:pt>
                <c:pt idx="578">
                  <c:v>7,479</c:v>
                </c:pt>
                <c:pt idx="579">
                  <c:v>7,492333333</c:v>
                </c:pt>
                <c:pt idx="580">
                  <c:v>7,505666667</c:v>
                </c:pt>
                <c:pt idx="581">
                  <c:v>7,519</c:v>
                </c:pt>
                <c:pt idx="582">
                  <c:v>7,532333333</c:v>
                </c:pt>
                <c:pt idx="583">
                  <c:v>7,545666667</c:v>
                </c:pt>
                <c:pt idx="584">
                  <c:v>7,559</c:v>
                </c:pt>
                <c:pt idx="585">
                  <c:v>7,572333333</c:v>
                </c:pt>
                <c:pt idx="586">
                  <c:v>7,585666667</c:v>
                </c:pt>
                <c:pt idx="587">
                  <c:v>7,599</c:v>
                </c:pt>
                <c:pt idx="588">
                  <c:v>7,612333333</c:v>
                </c:pt>
                <c:pt idx="589">
                  <c:v>7,625666667</c:v>
                </c:pt>
                <c:pt idx="590">
                  <c:v>7,639</c:v>
                </c:pt>
                <c:pt idx="591">
                  <c:v>7,652333333</c:v>
                </c:pt>
                <c:pt idx="592">
                  <c:v>7,665666667</c:v>
                </c:pt>
                <c:pt idx="593">
                  <c:v>7,679</c:v>
                </c:pt>
                <c:pt idx="594">
                  <c:v>7,692333333</c:v>
                </c:pt>
                <c:pt idx="595">
                  <c:v>7,705666667</c:v>
                </c:pt>
                <c:pt idx="596">
                  <c:v>7,719</c:v>
                </c:pt>
                <c:pt idx="597">
                  <c:v>7,732333333</c:v>
                </c:pt>
                <c:pt idx="598">
                  <c:v>7,745666667</c:v>
                </c:pt>
                <c:pt idx="599">
                  <c:v>7,759</c:v>
                </c:pt>
                <c:pt idx="600">
                  <c:v>7,772333333</c:v>
                </c:pt>
                <c:pt idx="601">
                  <c:v>7,785666667</c:v>
                </c:pt>
                <c:pt idx="602">
                  <c:v>7,799</c:v>
                </c:pt>
                <c:pt idx="603">
                  <c:v>7,812333333</c:v>
                </c:pt>
                <c:pt idx="604">
                  <c:v>7,825666667</c:v>
                </c:pt>
                <c:pt idx="605">
                  <c:v>7,839</c:v>
                </c:pt>
                <c:pt idx="606">
                  <c:v>7,852333333</c:v>
                </c:pt>
                <c:pt idx="607">
                  <c:v>7,865666667</c:v>
                </c:pt>
                <c:pt idx="608">
                  <c:v>7,879</c:v>
                </c:pt>
                <c:pt idx="609">
                  <c:v>7,892333333</c:v>
                </c:pt>
                <c:pt idx="610">
                  <c:v>7,905666667</c:v>
                </c:pt>
                <c:pt idx="611">
                  <c:v>7,919</c:v>
                </c:pt>
                <c:pt idx="612">
                  <c:v>7,932333333</c:v>
                </c:pt>
                <c:pt idx="613">
                  <c:v>7,945666667</c:v>
                </c:pt>
                <c:pt idx="614">
                  <c:v>7,959</c:v>
                </c:pt>
                <c:pt idx="615">
                  <c:v>7,972333333</c:v>
                </c:pt>
                <c:pt idx="616">
                  <c:v>7,985666667</c:v>
                </c:pt>
                <c:pt idx="617">
                  <c:v>7,999</c:v>
                </c:pt>
                <c:pt idx="618">
                  <c:v>8,012333333</c:v>
                </c:pt>
                <c:pt idx="619">
                  <c:v>8,025666667</c:v>
                </c:pt>
                <c:pt idx="620">
                  <c:v>8,039</c:v>
                </c:pt>
                <c:pt idx="621">
                  <c:v>8,052333333</c:v>
                </c:pt>
                <c:pt idx="622">
                  <c:v>8,065666667</c:v>
                </c:pt>
                <c:pt idx="623">
                  <c:v>8,079</c:v>
                </c:pt>
                <c:pt idx="624">
                  <c:v>8,092333333</c:v>
                </c:pt>
                <c:pt idx="625">
                  <c:v>8,105666667</c:v>
                </c:pt>
                <c:pt idx="626">
                  <c:v>8,119</c:v>
                </c:pt>
                <c:pt idx="627">
                  <c:v>8,132333333</c:v>
                </c:pt>
                <c:pt idx="628">
                  <c:v>8,145666667</c:v>
                </c:pt>
                <c:pt idx="629">
                  <c:v>8,159</c:v>
                </c:pt>
                <c:pt idx="630">
                  <c:v>8,172333333</c:v>
                </c:pt>
                <c:pt idx="631">
                  <c:v>8,185666667</c:v>
                </c:pt>
                <c:pt idx="632">
                  <c:v>8,199</c:v>
                </c:pt>
                <c:pt idx="633">
                  <c:v>8,212333333</c:v>
                </c:pt>
                <c:pt idx="634">
                  <c:v>8,225666667</c:v>
                </c:pt>
                <c:pt idx="635">
                  <c:v>8,239</c:v>
                </c:pt>
                <c:pt idx="636">
                  <c:v>8,252333333</c:v>
                </c:pt>
                <c:pt idx="637">
                  <c:v>8,265666667</c:v>
                </c:pt>
                <c:pt idx="638">
                  <c:v>8,279</c:v>
                </c:pt>
                <c:pt idx="639">
                  <c:v>8,292333333</c:v>
                </c:pt>
                <c:pt idx="640">
                  <c:v>8,305666667</c:v>
                </c:pt>
                <c:pt idx="641">
                  <c:v>8,319</c:v>
                </c:pt>
                <c:pt idx="642">
                  <c:v>8,332333333</c:v>
                </c:pt>
                <c:pt idx="643">
                  <c:v>8,345666667</c:v>
                </c:pt>
                <c:pt idx="644">
                  <c:v>8,359</c:v>
                </c:pt>
                <c:pt idx="645">
                  <c:v>8,372333333</c:v>
                </c:pt>
                <c:pt idx="646">
                  <c:v>8,385666667</c:v>
                </c:pt>
                <c:pt idx="647">
                  <c:v>8,399</c:v>
                </c:pt>
                <c:pt idx="648">
                  <c:v>8,412333333</c:v>
                </c:pt>
                <c:pt idx="649">
                  <c:v>8,425666667</c:v>
                </c:pt>
                <c:pt idx="650">
                  <c:v>8,439</c:v>
                </c:pt>
                <c:pt idx="651">
                  <c:v>8,452333333</c:v>
                </c:pt>
                <c:pt idx="652">
                  <c:v>8,465666667</c:v>
                </c:pt>
                <c:pt idx="653">
                  <c:v>8,479</c:v>
                </c:pt>
                <c:pt idx="654">
                  <c:v>8,492333333</c:v>
                </c:pt>
                <c:pt idx="655">
                  <c:v>8,505666667</c:v>
                </c:pt>
                <c:pt idx="656">
                  <c:v>8,519</c:v>
                </c:pt>
                <c:pt idx="657">
                  <c:v>8,532333333</c:v>
                </c:pt>
                <c:pt idx="658">
                  <c:v>8,545666667</c:v>
                </c:pt>
                <c:pt idx="659">
                  <c:v>8,559</c:v>
                </c:pt>
                <c:pt idx="660">
                  <c:v>8,572333333</c:v>
                </c:pt>
                <c:pt idx="661">
                  <c:v>8,585666667</c:v>
                </c:pt>
                <c:pt idx="662">
                  <c:v>8,599</c:v>
                </c:pt>
                <c:pt idx="663">
                  <c:v>8,612333333</c:v>
                </c:pt>
                <c:pt idx="664">
                  <c:v>8,625666667</c:v>
                </c:pt>
                <c:pt idx="665">
                  <c:v>8,639</c:v>
                </c:pt>
                <c:pt idx="666">
                  <c:v>8,652333333</c:v>
                </c:pt>
                <c:pt idx="667">
                  <c:v>8,665666667</c:v>
                </c:pt>
                <c:pt idx="668">
                  <c:v>8,679</c:v>
                </c:pt>
                <c:pt idx="669">
                  <c:v>8,692333333</c:v>
                </c:pt>
                <c:pt idx="670">
                  <c:v>8,705666667</c:v>
                </c:pt>
                <c:pt idx="671">
                  <c:v>8,719</c:v>
                </c:pt>
                <c:pt idx="672">
                  <c:v>8,732333333</c:v>
                </c:pt>
                <c:pt idx="673">
                  <c:v>8,745666667</c:v>
                </c:pt>
                <c:pt idx="674">
                  <c:v>8,759</c:v>
                </c:pt>
                <c:pt idx="675">
                  <c:v>8,772333333</c:v>
                </c:pt>
                <c:pt idx="676">
                  <c:v>8,785666667</c:v>
                </c:pt>
                <c:pt idx="677">
                  <c:v>8,799</c:v>
                </c:pt>
                <c:pt idx="678">
                  <c:v>8,812333333</c:v>
                </c:pt>
                <c:pt idx="679">
                  <c:v>8,825666667</c:v>
                </c:pt>
                <c:pt idx="680">
                  <c:v>8,839</c:v>
                </c:pt>
                <c:pt idx="681">
                  <c:v>8,852333333</c:v>
                </c:pt>
                <c:pt idx="682">
                  <c:v>8,865666667</c:v>
                </c:pt>
                <c:pt idx="683">
                  <c:v>8,879</c:v>
                </c:pt>
                <c:pt idx="684">
                  <c:v>8,892333333</c:v>
                </c:pt>
                <c:pt idx="685">
                  <c:v>8,905666667</c:v>
                </c:pt>
                <c:pt idx="686">
                  <c:v>8,919</c:v>
                </c:pt>
                <c:pt idx="687">
                  <c:v>8,932333333</c:v>
                </c:pt>
                <c:pt idx="688">
                  <c:v>8,945666667</c:v>
                </c:pt>
                <c:pt idx="689">
                  <c:v>8,959</c:v>
                </c:pt>
                <c:pt idx="690">
                  <c:v>8,972333333</c:v>
                </c:pt>
                <c:pt idx="691">
                  <c:v>8,985666667</c:v>
                </c:pt>
                <c:pt idx="692">
                  <c:v>8,999</c:v>
                </c:pt>
                <c:pt idx="693">
                  <c:v>9,012333333</c:v>
                </c:pt>
                <c:pt idx="694">
                  <c:v>9,025666667</c:v>
                </c:pt>
                <c:pt idx="695">
                  <c:v>9,039</c:v>
                </c:pt>
                <c:pt idx="696">
                  <c:v>9,052333333</c:v>
                </c:pt>
                <c:pt idx="697">
                  <c:v>9,065666667</c:v>
                </c:pt>
                <c:pt idx="698">
                  <c:v>9,079</c:v>
                </c:pt>
                <c:pt idx="699">
                  <c:v>9,092333333</c:v>
                </c:pt>
                <c:pt idx="700">
                  <c:v>9,105666667</c:v>
                </c:pt>
                <c:pt idx="701">
                  <c:v>9,119</c:v>
                </c:pt>
                <c:pt idx="702">
                  <c:v>9,132333333</c:v>
                </c:pt>
                <c:pt idx="703">
                  <c:v>9,145666667</c:v>
                </c:pt>
                <c:pt idx="704">
                  <c:v>9,159</c:v>
                </c:pt>
                <c:pt idx="705">
                  <c:v>9,172333333</c:v>
                </c:pt>
                <c:pt idx="706">
                  <c:v>9,185666667</c:v>
                </c:pt>
                <c:pt idx="707">
                  <c:v>9,199</c:v>
                </c:pt>
                <c:pt idx="708">
                  <c:v>9,212333333</c:v>
                </c:pt>
                <c:pt idx="709">
                  <c:v>9,225666667</c:v>
                </c:pt>
                <c:pt idx="710">
                  <c:v>9,239</c:v>
                </c:pt>
                <c:pt idx="711">
                  <c:v>9,252333333</c:v>
                </c:pt>
                <c:pt idx="712">
                  <c:v>9,265666667</c:v>
                </c:pt>
                <c:pt idx="713">
                  <c:v>9,279</c:v>
                </c:pt>
                <c:pt idx="714">
                  <c:v>9,292333333</c:v>
                </c:pt>
                <c:pt idx="715">
                  <c:v>9,305666667</c:v>
                </c:pt>
                <c:pt idx="716">
                  <c:v>9,319</c:v>
                </c:pt>
                <c:pt idx="717">
                  <c:v>9,332333333</c:v>
                </c:pt>
                <c:pt idx="718">
                  <c:v>9,345666667</c:v>
                </c:pt>
                <c:pt idx="719">
                  <c:v>9,359</c:v>
                </c:pt>
                <c:pt idx="720">
                  <c:v>9,372333333</c:v>
                </c:pt>
                <c:pt idx="721">
                  <c:v>9,385666667</c:v>
                </c:pt>
                <c:pt idx="722">
                  <c:v>9,399</c:v>
                </c:pt>
                <c:pt idx="723">
                  <c:v>9,412333333</c:v>
                </c:pt>
                <c:pt idx="724">
                  <c:v>9,425666667</c:v>
                </c:pt>
                <c:pt idx="725">
                  <c:v>9,439</c:v>
                </c:pt>
                <c:pt idx="726">
                  <c:v>9,452333333</c:v>
                </c:pt>
                <c:pt idx="727">
                  <c:v>9,465666667</c:v>
                </c:pt>
                <c:pt idx="728">
                  <c:v>9,479</c:v>
                </c:pt>
                <c:pt idx="729">
                  <c:v>9,492333333</c:v>
                </c:pt>
                <c:pt idx="730">
                  <c:v>9,505666667</c:v>
                </c:pt>
                <c:pt idx="731">
                  <c:v>9,519</c:v>
                </c:pt>
                <c:pt idx="732">
                  <c:v>9,532333333</c:v>
                </c:pt>
                <c:pt idx="733">
                  <c:v>9,545666667</c:v>
                </c:pt>
                <c:pt idx="734">
                  <c:v>9,559</c:v>
                </c:pt>
                <c:pt idx="735">
                  <c:v>9,572333333</c:v>
                </c:pt>
                <c:pt idx="736">
                  <c:v>9,585666667</c:v>
                </c:pt>
                <c:pt idx="737">
                  <c:v>9,599</c:v>
                </c:pt>
                <c:pt idx="738">
                  <c:v>9,612333333</c:v>
                </c:pt>
                <c:pt idx="739">
                  <c:v>9,625666667</c:v>
                </c:pt>
                <c:pt idx="740">
                  <c:v>9,639</c:v>
                </c:pt>
                <c:pt idx="741">
                  <c:v>9,652333333</c:v>
                </c:pt>
                <c:pt idx="742">
                  <c:v>9,665666667</c:v>
                </c:pt>
                <c:pt idx="743">
                  <c:v>9,679</c:v>
                </c:pt>
                <c:pt idx="744">
                  <c:v>9,692333333</c:v>
                </c:pt>
                <c:pt idx="745">
                  <c:v>9,705666667</c:v>
                </c:pt>
                <c:pt idx="746">
                  <c:v>9,719</c:v>
                </c:pt>
                <c:pt idx="747">
                  <c:v>9,732333333</c:v>
                </c:pt>
                <c:pt idx="748">
                  <c:v>9,745666667</c:v>
                </c:pt>
                <c:pt idx="749">
                  <c:v>9,759</c:v>
                </c:pt>
                <c:pt idx="750">
                  <c:v>9,772333333</c:v>
                </c:pt>
                <c:pt idx="751">
                  <c:v>9,785666667</c:v>
                </c:pt>
                <c:pt idx="752">
                  <c:v>9,799</c:v>
                </c:pt>
                <c:pt idx="753">
                  <c:v>9,812333333</c:v>
                </c:pt>
                <c:pt idx="754">
                  <c:v>9,825666667</c:v>
                </c:pt>
                <c:pt idx="755">
                  <c:v>9,839</c:v>
                </c:pt>
                <c:pt idx="756">
                  <c:v>9,852333333</c:v>
                </c:pt>
                <c:pt idx="757">
                  <c:v>9,865666667</c:v>
                </c:pt>
                <c:pt idx="758">
                  <c:v>9,879</c:v>
                </c:pt>
                <c:pt idx="759">
                  <c:v>9,892333333</c:v>
                </c:pt>
                <c:pt idx="760">
                  <c:v>9,905666667</c:v>
                </c:pt>
                <c:pt idx="761">
                  <c:v>9,919</c:v>
                </c:pt>
                <c:pt idx="762">
                  <c:v>9,932333333</c:v>
                </c:pt>
                <c:pt idx="763">
                  <c:v>9,945666667</c:v>
                </c:pt>
                <c:pt idx="764">
                  <c:v>9,959</c:v>
                </c:pt>
                <c:pt idx="765">
                  <c:v>9,972333333</c:v>
                </c:pt>
                <c:pt idx="766">
                  <c:v>9,985666667</c:v>
                </c:pt>
                <c:pt idx="767">
                  <c:v>9,999</c:v>
                </c:pt>
                <c:pt idx="768">
                  <c:v>10,01233333</c:v>
                </c:pt>
                <c:pt idx="769">
                  <c:v>10,02566667</c:v>
                </c:pt>
                <c:pt idx="770">
                  <c:v>10,039</c:v>
                </c:pt>
                <c:pt idx="771">
                  <c:v>10,05233333</c:v>
                </c:pt>
                <c:pt idx="772">
                  <c:v>10,06566667</c:v>
                </c:pt>
                <c:pt idx="773">
                  <c:v>10,079</c:v>
                </c:pt>
                <c:pt idx="774">
                  <c:v>10,09233333</c:v>
                </c:pt>
                <c:pt idx="775">
                  <c:v>10,10566667</c:v>
                </c:pt>
                <c:pt idx="776">
                  <c:v>10,119</c:v>
                </c:pt>
                <c:pt idx="777">
                  <c:v>10,13233333</c:v>
                </c:pt>
                <c:pt idx="778">
                  <c:v>10,14566667</c:v>
                </c:pt>
                <c:pt idx="779">
                  <c:v>10,159</c:v>
                </c:pt>
                <c:pt idx="780">
                  <c:v>10,17233333</c:v>
                </c:pt>
                <c:pt idx="781">
                  <c:v>10,18566667</c:v>
                </c:pt>
                <c:pt idx="782">
                  <c:v>10,199</c:v>
                </c:pt>
                <c:pt idx="783">
                  <c:v>10,21233333</c:v>
                </c:pt>
                <c:pt idx="784">
                  <c:v>10,22566667</c:v>
                </c:pt>
                <c:pt idx="785">
                  <c:v>10,239</c:v>
                </c:pt>
                <c:pt idx="786">
                  <c:v>10,25233333</c:v>
                </c:pt>
                <c:pt idx="787">
                  <c:v>10,26566667</c:v>
                </c:pt>
                <c:pt idx="788">
                  <c:v>10,279</c:v>
                </c:pt>
                <c:pt idx="789">
                  <c:v>10,29233333</c:v>
                </c:pt>
                <c:pt idx="790">
                  <c:v>10,30566667</c:v>
                </c:pt>
                <c:pt idx="791">
                  <c:v>10,319</c:v>
                </c:pt>
                <c:pt idx="792">
                  <c:v>10,33233333</c:v>
                </c:pt>
                <c:pt idx="793">
                  <c:v>10,34566667</c:v>
                </c:pt>
                <c:pt idx="794">
                  <c:v>10,359</c:v>
                </c:pt>
                <c:pt idx="795">
                  <c:v>10,37233333</c:v>
                </c:pt>
                <c:pt idx="796">
                  <c:v>10,38566667</c:v>
                </c:pt>
                <c:pt idx="797">
                  <c:v>10,399</c:v>
                </c:pt>
                <c:pt idx="798">
                  <c:v>10,41233333</c:v>
                </c:pt>
                <c:pt idx="799">
                  <c:v>10,42566667</c:v>
                </c:pt>
                <c:pt idx="800">
                  <c:v>10,439</c:v>
                </c:pt>
                <c:pt idx="801">
                  <c:v>10,45233333</c:v>
                </c:pt>
                <c:pt idx="802">
                  <c:v>10,46566667</c:v>
                </c:pt>
                <c:pt idx="803">
                  <c:v>10,479</c:v>
                </c:pt>
                <c:pt idx="804">
                  <c:v>10,49233333</c:v>
                </c:pt>
                <c:pt idx="805">
                  <c:v>10,50566667</c:v>
                </c:pt>
                <c:pt idx="806">
                  <c:v>10,519</c:v>
                </c:pt>
                <c:pt idx="807">
                  <c:v>10,53233333</c:v>
                </c:pt>
                <c:pt idx="808">
                  <c:v>10,54566667</c:v>
                </c:pt>
                <c:pt idx="809">
                  <c:v>10,559</c:v>
                </c:pt>
                <c:pt idx="810">
                  <c:v>10,57233333</c:v>
                </c:pt>
                <c:pt idx="811">
                  <c:v>10,58566667</c:v>
                </c:pt>
                <c:pt idx="812">
                  <c:v>10,599</c:v>
                </c:pt>
                <c:pt idx="813">
                  <c:v>10,61233333</c:v>
                </c:pt>
                <c:pt idx="814">
                  <c:v>10,62566667</c:v>
                </c:pt>
                <c:pt idx="815">
                  <c:v>10,639</c:v>
                </c:pt>
                <c:pt idx="816">
                  <c:v>10,65233333</c:v>
                </c:pt>
                <c:pt idx="817">
                  <c:v>10,66566667</c:v>
                </c:pt>
                <c:pt idx="818">
                  <c:v>10,679</c:v>
                </c:pt>
                <c:pt idx="819">
                  <c:v>10,69233333</c:v>
                </c:pt>
                <c:pt idx="820">
                  <c:v>10,70566667</c:v>
                </c:pt>
                <c:pt idx="821">
                  <c:v>10,719</c:v>
                </c:pt>
                <c:pt idx="822">
                  <c:v>10,73233333</c:v>
                </c:pt>
                <c:pt idx="823">
                  <c:v>10,74566667</c:v>
                </c:pt>
                <c:pt idx="824">
                  <c:v>10,759</c:v>
                </c:pt>
                <c:pt idx="825">
                  <c:v>10,77233333</c:v>
                </c:pt>
                <c:pt idx="826">
                  <c:v>10,78566667</c:v>
                </c:pt>
                <c:pt idx="827">
                  <c:v>10,799</c:v>
                </c:pt>
                <c:pt idx="828">
                  <c:v>10,81233333</c:v>
                </c:pt>
                <c:pt idx="829">
                  <c:v>10,82566667</c:v>
                </c:pt>
                <c:pt idx="830">
                  <c:v>10,839</c:v>
                </c:pt>
                <c:pt idx="831">
                  <c:v>10,85233333</c:v>
                </c:pt>
                <c:pt idx="832">
                  <c:v>10,86566667</c:v>
                </c:pt>
                <c:pt idx="833">
                  <c:v>10,879</c:v>
                </c:pt>
                <c:pt idx="834">
                  <c:v>10,89233333</c:v>
                </c:pt>
                <c:pt idx="835">
                  <c:v>10,90566667</c:v>
                </c:pt>
                <c:pt idx="836">
                  <c:v>10,919</c:v>
                </c:pt>
                <c:pt idx="837">
                  <c:v>10,93233333</c:v>
                </c:pt>
                <c:pt idx="838">
                  <c:v>10,94566667</c:v>
                </c:pt>
                <c:pt idx="839">
                  <c:v>10,959</c:v>
                </c:pt>
                <c:pt idx="840">
                  <c:v>10,97233333</c:v>
                </c:pt>
                <c:pt idx="841">
                  <c:v>10,98566667</c:v>
                </c:pt>
                <c:pt idx="842">
                  <c:v>10,999</c:v>
                </c:pt>
                <c:pt idx="843">
                  <c:v>11,01233333</c:v>
                </c:pt>
                <c:pt idx="844">
                  <c:v>11,02566667</c:v>
                </c:pt>
                <c:pt idx="845">
                  <c:v>11,039</c:v>
                </c:pt>
                <c:pt idx="846">
                  <c:v>11,05233333</c:v>
                </c:pt>
                <c:pt idx="847">
                  <c:v>11,06566667</c:v>
                </c:pt>
                <c:pt idx="848">
                  <c:v>11,079</c:v>
                </c:pt>
                <c:pt idx="849">
                  <c:v>11,09233333</c:v>
                </c:pt>
                <c:pt idx="850">
                  <c:v>11,10566667</c:v>
                </c:pt>
                <c:pt idx="851">
                  <c:v>11,119</c:v>
                </c:pt>
                <c:pt idx="852">
                  <c:v>11,13233333</c:v>
                </c:pt>
                <c:pt idx="853">
                  <c:v>11,14566667</c:v>
                </c:pt>
                <c:pt idx="854">
                  <c:v>11,159</c:v>
                </c:pt>
                <c:pt idx="855">
                  <c:v>11,17233333</c:v>
                </c:pt>
                <c:pt idx="856">
                  <c:v>11,18566667</c:v>
                </c:pt>
                <c:pt idx="857">
                  <c:v>11,199</c:v>
                </c:pt>
                <c:pt idx="858">
                  <c:v>11,21233333</c:v>
                </c:pt>
                <c:pt idx="859">
                  <c:v>11,22566667</c:v>
                </c:pt>
                <c:pt idx="860">
                  <c:v>11,239</c:v>
                </c:pt>
                <c:pt idx="861">
                  <c:v>11,25233333</c:v>
                </c:pt>
                <c:pt idx="862">
                  <c:v>11,26566667</c:v>
                </c:pt>
                <c:pt idx="863">
                  <c:v>11,279</c:v>
                </c:pt>
                <c:pt idx="864">
                  <c:v>11,29233333</c:v>
                </c:pt>
                <c:pt idx="865">
                  <c:v>11,30566667</c:v>
                </c:pt>
                <c:pt idx="866">
                  <c:v>11,319</c:v>
                </c:pt>
                <c:pt idx="867">
                  <c:v>11,33233333</c:v>
                </c:pt>
                <c:pt idx="868">
                  <c:v>11,34566667</c:v>
                </c:pt>
                <c:pt idx="869">
                  <c:v>11,359</c:v>
                </c:pt>
                <c:pt idx="870">
                  <c:v>11,37233333</c:v>
                </c:pt>
                <c:pt idx="871">
                  <c:v>11,38566667</c:v>
                </c:pt>
                <c:pt idx="872">
                  <c:v>11,399</c:v>
                </c:pt>
                <c:pt idx="873">
                  <c:v>11,41233333</c:v>
                </c:pt>
                <c:pt idx="874">
                  <c:v>11,42566667</c:v>
                </c:pt>
                <c:pt idx="875">
                  <c:v>11,439</c:v>
                </c:pt>
                <c:pt idx="876">
                  <c:v>11,45233333</c:v>
                </c:pt>
                <c:pt idx="877">
                  <c:v>11,46566667</c:v>
                </c:pt>
                <c:pt idx="878">
                  <c:v>11,479</c:v>
                </c:pt>
                <c:pt idx="879">
                  <c:v>11,49233333</c:v>
                </c:pt>
                <c:pt idx="880">
                  <c:v>11,50566667</c:v>
                </c:pt>
                <c:pt idx="881">
                  <c:v>11,519</c:v>
                </c:pt>
                <c:pt idx="882">
                  <c:v>11,53233333</c:v>
                </c:pt>
                <c:pt idx="883">
                  <c:v>11,54566667</c:v>
                </c:pt>
                <c:pt idx="884">
                  <c:v>11,559</c:v>
                </c:pt>
                <c:pt idx="885">
                  <c:v>11,57233333</c:v>
                </c:pt>
                <c:pt idx="886">
                  <c:v>11,58566667</c:v>
                </c:pt>
                <c:pt idx="887">
                  <c:v>11,599</c:v>
                </c:pt>
                <c:pt idx="888">
                  <c:v>11,61233333</c:v>
                </c:pt>
                <c:pt idx="889">
                  <c:v>11,62566667</c:v>
                </c:pt>
                <c:pt idx="890">
                  <c:v>11,639</c:v>
                </c:pt>
                <c:pt idx="891">
                  <c:v>11,65233333</c:v>
                </c:pt>
                <c:pt idx="892">
                  <c:v>11,66566667</c:v>
                </c:pt>
                <c:pt idx="893">
                  <c:v>11,679</c:v>
                </c:pt>
                <c:pt idx="894">
                  <c:v>11,69233333</c:v>
                </c:pt>
                <c:pt idx="895">
                  <c:v>11,70566667</c:v>
                </c:pt>
                <c:pt idx="896">
                  <c:v>11,719</c:v>
                </c:pt>
                <c:pt idx="897">
                  <c:v>11,73233333</c:v>
                </c:pt>
                <c:pt idx="898">
                  <c:v>11,74566667</c:v>
                </c:pt>
                <c:pt idx="899">
                  <c:v>11,759</c:v>
                </c:pt>
                <c:pt idx="900">
                  <c:v>11,77233333</c:v>
                </c:pt>
                <c:pt idx="901">
                  <c:v>11,78566667</c:v>
                </c:pt>
                <c:pt idx="902">
                  <c:v>11,799</c:v>
                </c:pt>
                <c:pt idx="903">
                  <c:v>11,81233333</c:v>
                </c:pt>
                <c:pt idx="904">
                  <c:v>11,82566667</c:v>
                </c:pt>
                <c:pt idx="905">
                  <c:v>11,839</c:v>
                </c:pt>
                <c:pt idx="906">
                  <c:v>11,85233333</c:v>
                </c:pt>
                <c:pt idx="907">
                  <c:v>11,86566667</c:v>
                </c:pt>
                <c:pt idx="908">
                  <c:v>11,879</c:v>
                </c:pt>
                <c:pt idx="909">
                  <c:v>11,89233333</c:v>
                </c:pt>
                <c:pt idx="910">
                  <c:v>11,90566667</c:v>
                </c:pt>
                <c:pt idx="911">
                  <c:v>11,919</c:v>
                </c:pt>
                <c:pt idx="912">
                  <c:v>11,93233333</c:v>
                </c:pt>
                <c:pt idx="913">
                  <c:v>11,94566667</c:v>
                </c:pt>
                <c:pt idx="914">
                  <c:v>11,959</c:v>
                </c:pt>
                <c:pt idx="915">
                  <c:v>11,97233333</c:v>
                </c:pt>
                <c:pt idx="916">
                  <c:v>11,98566667</c:v>
                </c:pt>
                <c:pt idx="917">
                  <c:v>11,999</c:v>
                </c:pt>
                <c:pt idx="918">
                  <c:v>12,01233333</c:v>
                </c:pt>
                <c:pt idx="919">
                  <c:v>12,02566667</c:v>
                </c:pt>
                <c:pt idx="920">
                  <c:v>12,039</c:v>
                </c:pt>
                <c:pt idx="921">
                  <c:v>12,05233333</c:v>
                </c:pt>
                <c:pt idx="922">
                  <c:v>12,06566667</c:v>
                </c:pt>
                <c:pt idx="923">
                  <c:v>12,079</c:v>
                </c:pt>
                <c:pt idx="924">
                  <c:v>12,09233333</c:v>
                </c:pt>
                <c:pt idx="925">
                  <c:v>12,10566667</c:v>
                </c:pt>
                <c:pt idx="926">
                  <c:v>12,119</c:v>
                </c:pt>
                <c:pt idx="927">
                  <c:v>12,13233333</c:v>
                </c:pt>
                <c:pt idx="928">
                  <c:v>12,14566667</c:v>
                </c:pt>
                <c:pt idx="929">
                  <c:v>12,159</c:v>
                </c:pt>
                <c:pt idx="930">
                  <c:v>12,17233333</c:v>
                </c:pt>
                <c:pt idx="931">
                  <c:v>12,18566667</c:v>
                </c:pt>
                <c:pt idx="932">
                  <c:v>12,199</c:v>
                </c:pt>
                <c:pt idx="933">
                  <c:v>12,21233333</c:v>
                </c:pt>
                <c:pt idx="934">
                  <c:v>12,22566667</c:v>
                </c:pt>
                <c:pt idx="935">
                  <c:v>12,239</c:v>
                </c:pt>
                <c:pt idx="936">
                  <c:v>12,25233333</c:v>
                </c:pt>
                <c:pt idx="937">
                  <c:v>12,26566667</c:v>
                </c:pt>
                <c:pt idx="938">
                  <c:v>12,279</c:v>
                </c:pt>
                <c:pt idx="939">
                  <c:v>12,29233333</c:v>
                </c:pt>
                <c:pt idx="940">
                  <c:v>12,30566667</c:v>
                </c:pt>
                <c:pt idx="941">
                  <c:v>12,319</c:v>
                </c:pt>
                <c:pt idx="942">
                  <c:v>12,33233333</c:v>
                </c:pt>
                <c:pt idx="943">
                  <c:v>12,34566667</c:v>
                </c:pt>
                <c:pt idx="944">
                  <c:v>12,359</c:v>
                </c:pt>
                <c:pt idx="945">
                  <c:v>12,37233333</c:v>
                </c:pt>
                <c:pt idx="946">
                  <c:v>12,38566667</c:v>
                </c:pt>
                <c:pt idx="947">
                  <c:v>12,399</c:v>
                </c:pt>
                <c:pt idx="948">
                  <c:v>12,41233333</c:v>
                </c:pt>
                <c:pt idx="949">
                  <c:v>12,42566667</c:v>
                </c:pt>
                <c:pt idx="950">
                  <c:v>12,439</c:v>
                </c:pt>
                <c:pt idx="951">
                  <c:v>12,45233333</c:v>
                </c:pt>
                <c:pt idx="952">
                  <c:v>12,46566667</c:v>
                </c:pt>
                <c:pt idx="953">
                  <c:v>12,479</c:v>
                </c:pt>
                <c:pt idx="954">
                  <c:v>12,49233333</c:v>
                </c:pt>
                <c:pt idx="955">
                  <c:v>12,50566667</c:v>
                </c:pt>
                <c:pt idx="956">
                  <c:v>12,519</c:v>
                </c:pt>
                <c:pt idx="957">
                  <c:v>12,53233333</c:v>
                </c:pt>
                <c:pt idx="958">
                  <c:v>12,54566667</c:v>
                </c:pt>
                <c:pt idx="959">
                  <c:v>12,559</c:v>
                </c:pt>
                <c:pt idx="960">
                  <c:v>12,57233333</c:v>
                </c:pt>
                <c:pt idx="961">
                  <c:v>12,58566667</c:v>
                </c:pt>
                <c:pt idx="962">
                  <c:v>12,599</c:v>
                </c:pt>
                <c:pt idx="963">
                  <c:v>12,61233333</c:v>
                </c:pt>
                <c:pt idx="964">
                  <c:v>12,62566667</c:v>
                </c:pt>
                <c:pt idx="965">
                  <c:v>12,639</c:v>
                </c:pt>
                <c:pt idx="966">
                  <c:v>12,65233333</c:v>
                </c:pt>
                <c:pt idx="967">
                  <c:v>12,66566667</c:v>
                </c:pt>
                <c:pt idx="968">
                  <c:v>12,679</c:v>
                </c:pt>
                <c:pt idx="969">
                  <c:v>12,69233333</c:v>
                </c:pt>
                <c:pt idx="970">
                  <c:v>12,70566667</c:v>
                </c:pt>
                <c:pt idx="971">
                  <c:v>12,719</c:v>
                </c:pt>
                <c:pt idx="972">
                  <c:v>12,73233333</c:v>
                </c:pt>
                <c:pt idx="973">
                  <c:v>12,74566667</c:v>
                </c:pt>
                <c:pt idx="974">
                  <c:v>12,759</c:v>
                </c:pt>
                <c:pt idx="975">
                  <c:v>12,77233333</c:v>
                </c:pt>
                <c:pt idx="976">
                  <c:v>12,78566667</c:v>
                </c:pt>
                <c:pt idx="977">
                  <c:v>12,799</c:v>
                </c:pt>
                <c:pt idx="978">
                  <c:v>12,81233333</c:v>
                </c:pt>
                <c:pt idx="979">
                  <c:v>12,82566667</c:v>
                </c:pt>
                <c:pt idx="980">
                  <c:v>12,839</c:v>
                </c:pt>
                <c:pt idx="981">
                  <c:v>12,85233333</c:v>
                </c:pt>
                <c:pt idx="982">
                  <c:v>12,86566667</c:v>
                </c:pt>
                <c:pt idx="983">
                  <c:v>12,879</c:v>
                </c:pt>
                <c:pt idx="984">
                  <c:v>12,89233333</c:v>
                </c:pt>
                <c:pt idx="985">
                  <c:v>12,90566667</c:v>
                </c:pt>
                <c:pt idx="986">
                  <c:v>12,919</c:v>
                </c:pt>
                <c:pt idx="987">
                  <c:v>12,93233333</c:v>
                </c:pt>
                <c:pt idx="988">
                  <c:v>12,94566667</c:v>
                </c:pt>
                <c:pt idx="989">
                  <c:v>12,959</c:v>
                </c:pt>
                <c:pt idx="990">
                  <c:v>12,97233333</c:v>
                </c:pt>
                <c:pt idx="991">
                  <c:v>12,98566667</c:v>
                </c:pt>
                <c:pt idx="992">
                  <c:v>12,999</c:v>
                </c:pt>
                <c:pt idx="993">
                  <c:v>13,01233333</c:v>
                </c:pt>
                <c:pt idx="994">
                  <c:v>13,02566667</c:v>
                </c:pt>
                <c:pt idx="995">
                  <c:v>13,039</c:v>
                </c:pt>
                <c:pt idx="996">
                  <c:v>13,05233333</c:v>
                </c:pt>
                <c:pt idx="997">
                  <c:v>13,06566667</c:v>
                </c:pt>
                <c:pt idx="998">
                  <c:v>13,079</c:v>
                </c:pt>
                <c:pt idx="999">
                  <c:v>13,09233333</c:v>
                </c:pt>
                <c:pt idx="1000">
                  <c:v>13,10566667</c:v>
                </c:pt>
                <c:pt idx="1001">
                  <c:v>13,119</c:v>
                </c:pt>
                <c:pt idx="1002">
                  <c:v>13,13233333</c:v>
                </c:pt>
                <c:pt idx="1003">
                  <c:v>13,14566667</c:v>
                </c:pt>
                <c:pt idx="1004">
                  <c:v>13,159</c:v>
                </c:pt>
                <c:pt idx="1005">
                  <c:v>13,17233333</c:v>
                </c:pt>
                <c:pt idx="1006">
                  <c:v>13,18566667</c:v>
                </c:pt>
                <c:pt idx="1007">
                  <c:v>13,199</c:v>
                </c:pt>
                <c:pt idx="1008">
                  <c:v>13,21233333</c:v>
                </c:pt>
                <c:pt idx="1009">
                  <c:v>13,22566667</c:v>
                </c:pt>
                <c:pt idx="1010">
                  <c:v>13,239</c:v>
                </c:pt>
                <c:pt idx="1011">
                  <c:v>13,25233333</c:v>
                </c:pt>
                <c:pt idx="1012">
                  <c:v>13,26566667</c:v>
                </c:pt>
                <c:pt idx="1013">
                  <c:v>13,279</c:v>
                </c:pt>
                <c:pt idx="1014">
                  <c:v>13,29233333</c:v>
                </c:pt>
                <c:pt idx="1015">
                  <c:v>13,30566667</c:v>
                </c:pt>
                <c:pt idx="1016">
                  <c:v>13,319</c:v>
                </c:pt>
                <c:pt idx="1017">
                  <c:v>13,33233333</c:v>
                </c:pt>
                <c:pt idx="1018">
                  <c:v>13,34566667</c:v>
                </c:pt>
                <c:pt idx="1019">
                  <c:v>13,359</c:v>
                </c:pt>
                <c:pt idx="1020">
                  <c:v>13,37233333</c:v>
                </c:pt>
                <c:pt idx="1021">
                  <c:v>13,38566667</c:v>
                </c:pt>
                <c:pt idx="1022">
                  <c:v>13,399</c:v>
                </c:pt>
                <c:pt idx="1023">
                  <c:v>13,41233333</c:v>
                </c:pt>
                <c:pt idx="1024">
                  <c:v>13,42566667</c:v>
                </c:pt>
                <c:pt idx="1025">
                  <c:v>13,439</c:v>
                </c:pt>
                <c:pt idx="1026">
                  <c:v>13,45233333</c:v>
                </c:pt>
                <c:pt idx="1027">
                  <c:v>13,46566667</c:v>
                </c:pt>
                <c:pt idx="1028">
                  <c:v>13,479</c:v>
                </c:pt>
                <c:pt idx="1029">
                  <c:v>13,49233333</c:v>
                </c:pt>
                <c:pt idx="1030">
                  <c:v>13,50566667</c:v>
                </c:pt>
                <c:pt idx="1031">
                  <c:v>13,519</c:v>
                </c:pt>
                <c:pt idx="1032">
                  <c:v>13,53233333</c:v>
                </c:pt>
                <c:pt idx="1033">
                  <c:v>13,54566667</c:v>
                </c:pt>
                <c:pt idx="1034">
                  <c:v>13,559</c:v>
                </c:pt>
                <c:pt idx="1035">
                  <c:v>13,57233333</c:v>
                </c:pt>
                <c:pt idx="1036">
                  <c:v>13,58566667</c:v>
                </c:pt>
                <c:pt idx="1037">
                  <c:v>13,599</c:v>
                </c:pt>
                <c:pt idx="1038">
                  <c:v>13,61233333</c:v>
                </c:pt>
                <c:pt idx="1039">
                  <c:v>13,62566667</c:v>
                </c:pt>
                <c:pt idx="1040">
                  <c:v>13,639</c:v>
                </c:pt>
                <c:pt idx="1041">
                  <c:v>13,65233333</c:v>
                </c:pt>
                <c:pt idx="1042">
                  <c:v>13,66566667</c:v>
                </c:pt>
                <c:pt idx="1043">
                  <c:v>13,679</c:v>
                </c:pt>
                <c:pt idx="1044">
                  <c:v>13,69233333</c:v>
                </c:pt>
                <c:pt idx="1045">
                  <c:v>13,70566667</c:v>
                </c:pt>
                <c:pt idx="1046">
                  <c:v>13,719</c:v>
                </c:pt>
                <c:pt idx="1047">
                  <c:v>13,73233333</c:v>
                </c:pt>
                <c:pt idx="1048">
                  <c:v>13,74566667</c:v>
                </c:pt>
                <c:pt idx="1049">
                  <c:v>13,759</c:v>
                </c:pt>
                <c:pt idx="1050">
                  <c:v>13,77233333</c:v>
                </c:pt>
                <c:pt idx="1051">
                  <c:v>13,78566667</c:v>
                </c:pt>
                <c:pt idx="1052">
                  <c:v>13,799</c:v>
                </c:pt>
                <c:pt idx="1053">
                  <c:v>13,81233333</c:v>
                </c:pt>
                <c:pt idx="1054">
                  <c:v>13,82566667</c:v>
                </c:pt>
                <c:pt idx="1055">
                  <c:v>13,839</c:v>
                </c:pt>
                <c:pt idx="1056">
                  <c:v>13,85233333</c:v>
                </c:pt>
                <c:pt idx="1057">
                  <c:v>13,86566667</c:v>
                </c:pt>
                <c:pt idx="1058">
                  <c:v>13,879</c:v>
                </c:pt>
                <c:pt idx="1059">
                  <c:v>13,89233333</c:v>
                </c:pt>
                <c:pt idx="1060">
                  <c:v>13,90566667</c:v>
                </c:pt>
                <c:pt idx="1061">
                  <c:v>13,919</c:v>
                </c:pt>
                <c:pt idx="1062">
                  <c:v>13,93233333</c:v>
                </c:pt>
                <c:pt idx="1063">
                  <c:v>13,94566667</c:v>
                </c:pt>
                <c:pt idx="1064">
                  <c:v>13,959</c:v>
                </c:pt>
                <c:pt idx="1065">
                  <c:v>13,97233333</c:v>
                </c:pt>
                <c:pt idx="1066">
                  <c:v>13,98566667</c:v>
                </c:pt>
                <c:pt idx="1067">
                  <c:v>13,999</c:v>
                </c:pt>
                <c:pt idx="1068">
                  <c:v>14,01233333</c:v>
                </c:pt>
                <c:pt idx="1069">
                  <c:v>14,02566667</c:v>
                </c:pt>
                <c:pt idx="1070">
                  <c:v>14,039</c:v>
                </c:pt>
                <c:pt idx="1071">
                  <c:v>14,05233333</c:v>
                </c:pt>
                <c:pt idx="1072">
                  <c:v>14,06566667</c:v>
                </c:pt>
                <c:pt idx="1073">
                  <c:v>14,079</c:v>
                </c:pt>
                <c:pt idx="1074">
                  <c:v>14,09233333</c:v>
                </c:pt>
                <c:pt idx="1075">
                  <c:v>14,10566667</c:v>
                </c:pt>
                <c:pt idx="1076">
                  <c:v>14,119</c:v>
                </c:pt>
                <c:pt idx="1077">
                  <c:v>14,13233333</c:v>
                </c:pt>
                <c:pt idx="1078">
                  <c:v>14,14566667</c:v>
                </c:pt>
                <c:pt idx="1079">
                  <c:v>14,159</c:v>
                </c:pt>
                <c:pt idx="1080">
                  <c:v>14,17233333</c:v>
                </c:pt>
                <c:pt idx="1081">
                  <c:v>14,18566667</c:v>
                </c:pt>
                <c:pt idx="1082">
                  <c:v>14,199</c:v>
                </c:pt>
                <c:pt idx="1083">
                  <c:v>14,21233333</c:v>
                </c:pt>
                <c:pt idx="1084">
                  <c:v>14,22566667</c:v>
                </c:pt>
                <c:pt idx="1085">
                  <c:v>14,239</c:v>
                </c:pt>
                <c:pt idx="1086">
                  <c:v>14,25233333</c:v>
                </c:pt>
                <c:pt idx="1087">
                  <c:v>14,26566667</c:v>
                </c:pt>
                <c:pt idx="1088">
                  <c:v>14,279</c:v>
                </c:pt>
                <c:pt idx="1089">
                  <c:v>14,29233333</c:v>
                </c:pt>
                <c:pt idx="1090">
                  <c:v>14,30566667</c:v>
                </c:pt>
                <c:pt idx="1091">
                  <c:v>14,319</c:v>
                </c:pt>
                <c:pt idx="1092">
                  <c:v>14,33233333</c:v>
                </c:pt>
                <c:pt idx="1093">
                  <c:v>14,34566667</c:v>
                </c:pt>
                <c:pt idx="1094">
                  <c:v>14,359</c:v>
                </c:pt>
                <c:pt idx="1095">
                  <c:v>14,37233333</c:v>
                </c:pt>
                <c:pt idx="1096">
                  <c:v>14,38566667</c:v>
                </c:pt>
                <c:pt idx="1097">
                  <c:v>14,399</c:v>
                </c:pt>
                <c:pt idx="1098">
                  <c:v>14,41233333</c:v>
                </c:pt>
                <c:pt idx="1099">
                  <c:v>14,42566667</c:v>
                </c:pt>
                <c:pt idx="1100">
                  <c:v>14,439</c:v>
                </c:pt>
                <c:pt idx="1101">
                  <c:v>14,45233333</c:v>
                </c:pt>
                <c:pt idx="1102">
                  <c:v>14,46566667</c:v>
                </c:pt>
                <c:pt idx="1103">
                  <c:v>14,479</c:v>
                </c:pt>
                <c:pt idx="1104">
                  <c:v>14,49233333</c:v>
                </c:pt>
                <c:pt idx="1105">
                  <c:v>14,50566667</c:v>
                </c:pt>
                <c:pt idx="1106">
                  <c:v>14,519</c:v>
                </c:pt>
                <c:pt idx="1107">
                  <c:v>14,53233333</c:v>
                </c:pt>
                <c:pt idx="1108">
                  <c:v>14,54566667</c:v>
                </c:pt>
                <c:pt idx="1109">
                  <c:v>14,559</c:v>
                </c:pt>
                <c:pt idx="1110">
                  <c:v>14,57233333</c:v>
                </c:pt>
                <c:pt idx="1111">
                  <c:v>14,58566667</c:v>
                </c:pt>
                <c:pt idx="1112">
                  <c:v>14,599</c:v>
                </c:pt>
                <c:pt idx="1113">
                  <c:v>14,61233333</c:v>
                </c:pt>
                <c:pt idx="1114">
                  <c:v>14,62566667</c:v>
                </c:pt>
                <c:pt idx="1115">
                  <c:v>14,639</c:v>
                </c:pt>
                <c:pt idx="1116">
                  <c:v>14,65233333</c:v>
                </c:pt>
                <c:pt idx="1117">
                  <c:v>14,66566667</c:v>
                </c:pt>
                <c:pt idx="1118">
                  <c:v>14,679</c:v>
                </c:pt>
                <c:pt idx="1119">
                  <c:v>14,69233333</c:v>
                </c:pt>
                <c:pt idx="1120">
                  <c:v>14,70566667</c:v>
                </c:pt>
                <c:pt idx="1121">
                  <c:v>14,719</c:v>
                </c:pt>
                <c:pt idx="1122">
                  <c:v>14,73233333</c:v>
                </c:pt>
                <c:pt idx="1123">
                  <c:v>14,74566667</c:v>
                </c:pt>
                <c:pt idx="1124">
                  <c:v>14,759</c:v>
                </c:pt>
                <c:pt idx="1125">
                  <c:v>14,77233333</c:v>
                </c:pt>
                <c:pt idx="1126">
                  <c:v>14,78566667</c:v>
                </c:pt>
                <c:pt idx="1127">
                  <c:v>14,799</c:v>
                </c:pt>
                <c:pt idx="1128">
                  <c:v>14,81233333</c:v>
                </c:pt>
                <c:pt idx="1129">
                  <c:v>14,82566667</c:v>
                </c:pt>
                <c:pt idx="1130">
                  <c:v>14,839</c:v>
                </c:pt>
                <c:pt idx="1131">
                  <c:v>14,85233333</c:v>
                </c:pt>
                <c:pt idx="1132">
                  <c:v>14,86566667</c:v>
                </c:pt>
                <c:pt idx="1133">
                  <c:v>14,879</c:v>
                </c:pt>
                <c:pt idx="1134">
                  <c:v>14,89233333</c:v>
                </c:pt>
                <c:pt idx="1135">
                  <c:v>14,90566667</c:v>
                </c:pt>
                <c:pt idx="1136">
                  <c:v>14,919</c:v>
                </c:pt>
                <c:pt idx="1137">
                  <c:v>14,93233333</c:v>
                </c:pt>
                <c:pt idx="1138">
                  <c:v>14,94566667</c:v>
                </c:pt>
                <c:pt idx="1139">
                  <c:v>14,959</c:v>
                </c:pt>
                <c:pt idx="1140">
                  <c:v>14,97233333</c:v>
                </c:pt>
                <c:pt idx="1141">
                  <c:v>14,98566667</c:v>
                </c:pt>
                <c:pt idx="1142">
                  <c:v>14,999</c:v>
                </c:pt>
                <c:pt idx="1143">
                  <c:v>15,01233333</c:v>
                </c:pt>
                <c:pt idx="1144">
                  <c:v>15,02566667</c:v>
                </c:pt>
                <c:pt idx="1145">
                  <c:v>15,039</c:v>
                </c:pt>
                <c:pt idx="1146">
                  <c:v>15,05233333</c:v>
                </c:pt>
                <c:pt idx="1147">
                  <c:v>15,06566667</c:v>
                </c:pt>
                <c:pt idx="1148">
                  <c:v>15,079</c:v>
                </c:pt>
                <c:pt idx="1149">
                  <c:v>15,09233333</c:v>
                </c:pt>
                <c:pt idx="1150">
                  <c:v>15,10566667</c:v>
                </c:pt>
                <c:pt idx="1151">
                  <c:v>15,119</c:v>
                </c:pt>
                <c:pt idx="1152">
                  <c:v>15,13233333</c:v>
                </c:pt>
                <c:pt idx="1153">
                  <c:v>15,14566667</c:v>
                </c:pt>
                <c:pt idx="1154">
                  <c:v>15,159</c:v>
                </c:pt>
                <c:pt idx="1155">
                  <c:v>15,17233333</c:v>
                </c:pt>
                <c:pt idx="1156">
                  <c:v>15,18566667</c:v>
                </c:pt>
                <c:pt idx="1157">
                  <c:v>15,199</c:v>
                </c:pt>
                <c:pt idx="1158">
                  <c:v>15,21233333</c:v>
                </c:pt>
                <c:pt idx="1159">
                  <c:v>15,22566667</c:v>
                </c:pt>
                <c:pt idx="1160">
                  <c:v>15,239</c:v>
                </c:pt>
                <c:pt idx="1161">
                  <c:v>15,25233333</c:v>
                </c:pt>
                <c:pt idx="1162">
                  <c:v>15,26566667</c:v>
                </c:pt>
                <c:pt idx="1163">
                  <c:v>15,279</c:v>
                </c:pt>
                <c:pt idx="1164">
                  <c:v>15,29233333</c:v>
                </c:pt>
                <c:pt idx="1165">
                  <c:v>15,30566667</c:v>
                </c:pt>
                <c:pt idx="1166">
                  <c:v>15,319</c:v>
                </c:pt>
                <c:pt idx="1167">
                  <c:v>15,33233333</c:v>
                </c:pt>
                <c:pt idx="1168">
                  <c:v>15,34566667</c:v>
                </c:pt>
                <c:pt idx="1169">
                  <c:v>15,359</c:v>
                </c:pt>
                <c:pt idx="1170">
                  <c:v>15,37233333</c:v>
                </c:pt>
                <c:pt idx="1171">
                  <c:v>15,38566667</c:v>
                </c:pt>
                <c:pt idx="1172">
                  <c:v>15,399</c:v>
                </c:pt>
                <c:pt idx="1173">
                  <c:v>15,41233333</c:v>
                </c:pt>
                <c:pt idx="1174">
                  <c:v>15,42566667</c:v>
                </c:pt>
                <c:pt idx="1175">
                  <c:v>15,439</c:v>
                </c:pt>
                <c:pt idx="1176">
                  <c:v>15,45233333</c:v>
                </c:pt>
                <c:pt idx="1177">
                  <c:v>15,46566667</c:v>
                </c:pt>
                <c:pt idx="1178">
                  <c:v>15,479</c:v>
                </c:pt>
                <c:pt idx="1179">
                  <c:v>15,49233333</c:v>
                </c:pt>
                <c:pt idx="1180">
                  <c:v>15,50566667</c:v>
                </c:pt>
                <c:pt idx="1181">
                  <c:v>15,519</c:v>
                </c:pt>
                <c:pt idx="1182">
                  <c:v>15,53233333</c:v>
                </c:pt>
                <c:pt idx="1183">
                  <c:v>15,54566667</c:v>
                </c:pt>
                <c:pt idx="1184">
                  <c:v>15,559</c:v>
                </c:pt>
                <c:pt idx="1185">
                  <c:v>15,57233333</c:v>
                </c:pt>
                <c:pt idx="1186">
                  <c:v>15,58566667</c:v>
                </c:pt>
                <c:pt idx="1187">
                  <c:v>15,599</c:v>
                </c:pt>
                <c:pt idx="1188">
                  <c:v>15,61233333</c:v>
                </c:pt>
                <c:pt idx="1189">
                  <c:v>15,62566667</c:v>
                </c:pt>
                <c:pt idx="1190">
                  <c:v>15,639</c:v>
                </c:pt>
                <c:pt idx="1191">
                  <c:v>15,65233333</c:v>
                </c:pt>
                <c:pt idx="1192">
                  <c:v>15,66566667</c:v>
                </c:pt>
                <c:pt idx="1193">
                  <c:v>15,679</c:v>
                </c:pt>
                <c:pt idx="1194">
                  <c:v>15,69233333</c:v>
                </c:pt>
                <c:pt idx="1195">
                  <c:v>15,70566667</c:v>
                </c:pt>
                <c:pt idx="1196">
                  <c:v>15,719</c:v>
                </c:pt>
                <c:pt idx="1197">
                  <c:v>15,73233333</c:v>
                </c:pt>
                <c:pt idx="1198">
                  <c:v>15,74566667</c:v>
                </c:pt>
                <c:pt idx="1199">
                  <c:v>15,759</c:v>
                </c:pt>
                <c:pt idx="1200">
                  <c:v>15,77233333</c:v>
                </c:pt>
                <c:pt idx="1201">
                  <c:v>15,78566667</c:v>
                </c:pt>
                <c:pt idx="1202">
                  <c:v>15,799</c:v>
                </c:pt>
                <c:pt idx="1203">
                  <c:v>15,81233333</c:v>
                </c:pt>
                <c:pt idx="1204">
                  <c:v>15,82566667</c:v>
                </c:pt>
                <c:pt idx="1205">
                  <c:v>15,839</c:v>
                </c:pt>
                <c:pt idx="1206">
                  <c:v>15,85233333</c:v>
                </c:pt>
                <c:pt idx="1207">
                  <c:v>15,86566667</c:v>
                </c:pt>
                <c:pt idx="1208">
                  <c:v>15,879</c:v>
                </c:pt>
                <c:pt idx="1209">
                  <c:v>15,89233333</c:v>
                </c:pt>
                <c:pt idx="1210">
                  <c:v>15,90566667</c:v>
                </c:pt>
                <c:pt idx="1211">
                  <c:v>15,919</c:v>
                </c:pt>
                <c:pt idx="1212">
                  <c:v>15,93233333</c:v>
                </c:pt>
                <c:pt idx="1213">
                  <c:v>15,94566667</c:v>
                </c:pt>
                <c:pt idx="1214">
                  <c:v>15,959</c:v>
                </c:pt>
                <c:pt idx="1215">
                  <c:v>15,97233333</c:v>
                </c:pt>
                <c:pt idx="1216">
                  <c:v>15,98566667</c:v>
                </c:pt>
                <c:pt idx="1217">
                  <c:v>15,999</c:v>
                </c:pt>
                <c:pt idx="1218">
                  <c:v>16,01233333</c:v>
                </c:pt>
                <c:pt idx="1219">
                  <c:v>16,02566667</c:v>
                </c:pt>
                <c:pt idx="1220">
                  <c:v>16,039</c:v>
                </c:pt>
                <c:pt idx="1221">
                  <c:v>16,05233333</c:v>
                </c:pt>
                <c:pt idx="1222">
                  <c:v>16,06566667</c:v>
                </c:pt>
                <c:pt idx="1223">
                  <c:v>16,079</c:v>
                </c:pt>
                <c:pt idx="1224">
                  <c:v>16,09233333</c:v>
                </c:pt>
                <c:pt idx="1225">
                  <c:v>16,10566667</c:v>
                </c:pt>
                <c:pt idx="1226">
                  <c:v>16,119</c:v>
                </c:pt>
                <c:pt idx="1227">
                  <c:v>16,13233333</c:v>
                </c:pt>
                <c:pt idx="1228">
                  <c:v>16,14566667</c:v>
                </c:pt>
                <c:pt idx="1229">
                  <c:v>16,159</c:v>
                </c:pt>
                <c:pt idx="1230">
                  <c:v>16,17233333</c:v>
                </c:pt>
                <c:pt idx="1231">
                  <c:v>16,18566667</c:v>
                </c:pt>
                <c:pt idx="1232">
                  <c:v>16,199</c:v>
                </c:pt>
                <c:pt idx="1233">
                  <c:v>16,21233333</c:v>
                </c:pt>
                <c:pt idx="1234">
                  <c:v>16,22566667</c:v>
                </c:pt>
                <c:pt idx="1235">
                  <c:v>16,239</c:v>
                </c:pt>
                <c:pt idx="1236">
                  <c:v>16,25233333</c:v>
                </c:pt>
                <c:pt idx="1237">
                  <c:v>16,26566667</c:v>
                </c:pt>
                <c:pt idx="1238">
                  <c:v>16,279</c:v>
                </c:pt>
                <c:pt idx="1239">
                  <c:v>16,29233333</c:v>
                </c:pt>
                <c:pt idx="1240">
                  <c:v>16,30566667</c:v>
                </c:pt>
                <c:pt idx="1241">
                  <c:v>16,319</c:v>
                </c:pt>
                <c:pt idx="1242">
                  <c:v>16,33233333</c:v>
                </c:pt>
                <c:pt idx="1243">
                  <c:v>16,34566667</c:v>
                </c:pt>
                <c:pt idx="1244">
                  <c:v>16,359</c:v>
                </c:pt>
                <c:pt idx="1245">
                  <c:v>16,37233333</c:v>
                </c:pt>
                <c:pt idx="1246">
                  <c:v>16,38566667</c:v>
                </c:pt>
                <c:pt idx="1247">
                  <c:v>16,399</c:v>
                </c:pt>
                <c:pt idx="1248">
                  <c:v>16,41233333</c:v>
                </c:pt>
                <c:pt idx="1249">
                  <c:v>16,42566667</c:v>
                </c:pt>
                <c:pt idx="1250">
                  <c:v>16,439</c:v>
                </c:pt>
                <c:pt idx="1251">
                  <c:v>16,45233333</c:v>
                </c:pt>
                <c:pt idx="1252">
                  <c:v>16,46566667</c:v>
                </c:pt>
                <c:pt idx="1253">
                  <c:v>16,479</c:v>
                </c:pt>
                <c:pt idx="1254">
                  <c:v>16,49233333</c:v>
                </c:pt>
                <c:pt idx="1255">
                  <c:v>16,50566667</c:v>
                </c:pt>
                <c:pt idx="1256">
                  <c:v>16,519</c:v>
                </c:pt>
                <c:pt idx="1257">
                  <c:v>16,53233333</c:v>
                </c:pt>
                <c:pt idx="1258">
                  <c:v>16,54566667</c:v>
                </c:pt>
                <c:pt idx="1259">
                  <c:v>16,559</c:v>
                </c:pt>
                <c:pt idx="1260">
                  <c:v>16,57233333</c:v>
                </c:pt>
                <c:pt idx="1261">
                  <c:v>16,58566667</c:v>
                </c:pt>
                <c:pt idx="1262">
                  <c:v>16,599</c:v>
                </c:pt>
                <c:pt idx="1263">
                  <c:v>16,61233333</c:v>
                </c:pt>
                <c:pt idx="1264">
                  <c:v>16,62566667</c:v>
                </c:pt>
                <c:pt idx="1265">
                  <c:v>16,639</c:v>
                </c:pt>
                <c:pt idx="1266">
                  <c:v>16,65233333</c:v>
                </c:pt>
                <c:pt idx="1267">
                  <c:v>16,66566667</c:v>
                </c:pt>
                <c:pt idx="1268">
                  <c:v>16,679</c:v>
                </c:pt>
                <c:pt idx="1269">
                  <c:v>16,69233333</c:v>
                </c:pt>
                <c:pt idx="1270">
                  <c:v>16,70566667</c:v>
                </c:pt>
                <c:pt idx="1271">
                  <c:v>16,719</c:v>
                </c:pt>
                <c:pt idx="1272">
                  <c:v>16,73233333</c:v>
                </c:pt>
                <c:pt idx="1273">
                  <c:v>16,74566667</c:v>
                </c:pt>
                <c:pt idx="1274">
                  <c:v>16,759</c:v>
                </c:pt>
                <c:pt idx="1275">
                  <c:v>16,77233333</c:v>
                </c:pt>
                <c:pt idx="1276">
                  <c:v>16,78566667</c:v>
                </c:pt>
                <c:pt idx="1277">
                  <c:v>16,799</c:v>
                </c:pt>
                <c:pt idx="1278">
                  <c:v>16,81233333</c:v>
                </c:pt>
                <c:pt idx="1279">
                  <c:v>16,82566667</c:v>
                </c:pt>
                <c:pt idx="1280">
                  <c:v>16,839</c:v>
                </c:pt>
                <c:pt idx="1281">
                  <c:v>16,85233333</c:v>
                </c:pt>
                <c:pt idx="1282">
                  <c:v>16,86566667</c:v>
                </c:pt>
                <c:pt idx="1283">
                  <c:v>16,879</c:v>
                </c:pt>
                <c:pt idx="1284">
                  <c:v>16,89233333</c:v>
                </c:pt>
                <c:pt idx="1285">
                  <c:v>16,90566667</c:v>
                </c:pt>
                <c:pt idx="1286">
                  <c:v>16,919</c:v>
                </c:pt>
                <c:pt idx="1287">
                  <c:v>16,93233333</c:v>
                </c:pt>
                <c:pt idx="1288">
                  <c:v>16,94566667</c:v>
                </c:pt>
                <c:pt idx="1289">
                  <c:v>16,959</c:v>
                </c:pt>
                <c:pt idx="1290">
                  <c:v>16,97233333</c:v>
                </c:pt>
                <c:pt idx="1291">
                  <c:v>16,98566667</c:v>
                </c:pt>
                <c:pt idx="1292">
                  <c:v>16,999</c:v>
                </c:pt>
                <c:pt idx="1293">
                  <c:v>17,01233333</c:v>
                </c:pt>
                <c:pt idx="1294">
                  <c:v>17,02566667</c:v>
                </c:pt>
                <c:pt idx="1295">
                  <c:v>17,039</c:v>
                </c:pt>
                <c:pt idx="1296">
                  <c:v>17,05233333</c:v>
                </c:pt>
                <c:pt idx="1297">
                  <c:v>17,06566667</c:v>
                </c:pt>
                <c:pt idx="1298">
                  <c:v>17,079</c:v>
                </c:pt>
                <c:pt idx="1299">
                  <c:v>17,09233333</c:v>
                </c:pt>
                <c:pt idx="1300">
                  <c:v>17,10566667</c:v>
                </c:pt>
                <c:pt idx="1301">
                  <c:v>17,119</c:v>
                </c:pt>
                <c:pt idx="1302">
                  <c:v>17,13233333</c:v>
                </c:pt>
                <c:pt idx="1303">
                  <c:v>17,14566667</c:v>
                </c:pt>
                <c:pt idx="1304">
                  <c:v>17,159</c:v>
                </c:pt>
                <c:pt idx="1305">
                  <c:v>17,17233333</c:v>
                </c:pt>
                <c:pt idx="1306">
                  <c:v>17,18566667</c:v>
                </c:pt>
                <c:pt idx="1307">
                  <c:v>17,199</c:v>
                </c:pt>
                <c:pt idx="1308">
                  <c:v>17,21233333</c:v>
                </c:pt>
                <c:pt idx="1309">
                  <c:v>17,22566667</c:v>
                </c:pt>
                <c:pt idx="1310">
                  <c:v>17,239</c:v>
                </c:pt>
                <c:pt idx="1311">
                  <c:v>17,25233333</c:v>
                </c:pt>
                <c:pt idx="1312">
                  <c:v>17,26566667</c:v>
                </c:pt>
                <c:pt idx="1313">
                  <c:v>17,279</c:v>
                </c:pt>
                <c:pt idx="1314">
                  <c:v>17,29233333</c:v>
                </c:pt>
                <c:pt idx="1315">
                  <c:v>17,30566667</c:v>
                </c:pt>
                <c:pt idx="1316">
                  <c:v>17,319</c:v>
                </c:pt>
                <c:pt idx="1317">
                  <c:v>17,33233333</c:v>
                </c:pt>
                <c:pt idx="1318">
                  <c:v>17,34566667</c:v>
                </c:pt>
                <c:pt idx="1319">
                  <c:v>17,359</c:v>
                </c:pt>
                <c:pt idx="1320">
                  <c:v>17,37233333</c:v>
                </c:pt>
                <c:pt idx="1321">
                  <c:v>17,38566667</c:v>
                </c:pt>
                <c:pt idx="1322">
                  <c:v>17,399</c:v>
                </c:pt>
                <c:pt idx="1323">
                  <c:v>17,41233333</c:v>
                </c:pt>
                <c:pt idx="1324">
                  <c:v>17,42566667</c:v>
                </c:pt>
                <c:pt idx="1325">
                  <c:v>17,439</c:v>
                </c:pt>
                <c:pt idx="1326">
                  <c:v>17,45233333</c:v>
                </c:pt>
                <c:pt idx="1327">
                  <c:v>17,46566667</c:v>
                </c:pt>
                <c:pt idx="1328">
                  <c:v>17,479</c:v>
                </c:pt>
                <c:pt idx="1329">
                  <c:v>17,49233333</c:v>
                </c:pt>
                <c:pt idx="1330">
                  <c:v>17,50566667</c:v>
                </c:pt>
                <c:pt idx="1331">
                  <c:v>17,519</c:v>
                </c:pt>
                <c:pt idx="1332">
                  <c:v>17,53233333</c:v>
                </c:pt>
                <c:pt idx="1333">
                  <c:v>17,54566667</c:v>
                </c:pt>
                <c:pt idx="1334">
                  <c:v>17,559</c:v>
                </c:pt>
                <c:pt idx="1335">
                  <c:v>17,57233333</c:v>
                </c:pt>
                <c:pt idx="1336">
                  <c:v>17,58566667</c:v>
                </c:pt>
                <c:pt idx="1337">
                  <c:v>17,599</c:v>
                </c:pt>
                <c:pt idx="1338">
                  <c:v>17,61233333</c:v>
                </c:pt>
                <c:pt idx="1339">
                  <c:v>17,62566667</c:v>
                </c:pt>
                <c:pt idx="1340">
                  <c:v>17,639</c:v>
                </c:pt>
                <c:pt idx="1341">
                  <c:v>17,65233333</c:v>
                </c:pt>
                <c:pt idx="1342">
                  <c:v>17,66566667</c:v>
                </c:pt>
                <c:pt idx="1343">
                  <c:v>17,679</c:v>
                </c:pt>
                <c:pt idx="1344">
                  <c:v>17,69233333</c:v>
                </c:pt>
                <c:pt idx="1345">
                  <c:v>17,70566667</c:v>
                </c:pt>
                <c:pt idx="1346">
                  <c:v>17,719</c:v>
                </c:pt>
                <c:pt idx="1347">
                  <c:v>17,73233333</c:v>
                </c:pt>
                <c:pt idx="1348">
                  <c:v>17,74566667</c:v>
                </c:pt>
                <c:pt idx="1349">
                  <c:v>17,759</c:v>
                </c:pt>
                <c:pt idx="1350">
                  <c:v>17,77233333</c:v>
                </c:pt>
                <c:pt idx="1351">
                  <c:v>17,78566667</c:v>
                </c:pt>
                <c:pt idx="1352">
                  <c:v>17,799</c:v>
                </c:pt>
                <c:pt idx="1353">
                  <c:v>17,81233333</c:v>
                </c:pt>
                <c:pt idx="1354">
                  <c:v>17,82566667</c:v>
                </c:pt>
                <c:pt idx="1355">
                  <c:v>17,839</c:v>
                </c:pt>
                <c:pt idx="1356">
                  <c:v>17,85233333</c:v>
                </c:pt>
                <c:pt idx="1357">
                  <c:v>17,86566667</c:v>
                </c:pt>
                <c:pt idx="1358">
                  <c:v>17,879</c:v>
                </c:pt>
                <c:pt idx="1359">
                  <c:v>17,89233333</c:v>
                </c:pt>
                <c:pt idx="1360">
                  <c:v>17,90566667</c:v>
                </c:pt>
                <c:pt idx="1361">
                  <c:v>17,919</c:v>
                </c:pt>
                <c:pt idx="1362">
                  <c:v>17,93233333</c:v>
                </c:pt>
                <c:pt idx="1363">
                  <c:v>17,94566667</c:v>
                </c:pt>
                <c:pt idx="1364">
                  <c:v>17,959</c:v>
                </c:pt>
                <c:pt idx="1365">
                  <c:v>17,97233333</c:v>
                </c:pt>
                <c:pt idx="1366">
                  <c:v>17,98566667</c:v>
                </c:pt>
                <c:pt idx="1367">
                  <c:v>17,999</c:v>
                </c:pt>
                <c:pt idx="1368">
                  <c:v>18,01233333</c:v>
                </c:pt>
                <c:pt idx="1369">
                  <c:v>18,02566667</c:v>
                </c:pt>
                <c:pt idx="1370">
                  <c:v>18,039</c:v>
                </c:pt>
                <c:pt idx="1371">
                  <c:v>18,05233333</c:v>
                </c:pt>
                <c:pt idx="1372">
                  <c:v>18,06566667</c:v>
                </c:pt>
                <c:pt idx="1373">
                  <c:v>18,079</c:v>
                </c:pt>
                <c:pt idx="1374">
                  <c:v>18,09233333</c:v>
                </c:pt>
                <c:pt idx="1375">
                  <c:v>18,10566667</c:v>
                </c:pt>
                <c:pt idx="1376">
                  <c:v>18,119</c:v>
                </c:pt>
                <c:pt idx="1377">
                  <c:v>18,13233333</c:v>
                </c:pt>
                <c:pt idx="1378">
                  <c:v>18,14566667</c:v>
                </c:pt>
                <c:pt idx="1379">
                  <c:v>18,159</c:v>
                </c:pt>
                <c:pt idx="1380">
                  <c:v>18,17233333</c:v>
                </c:pt>
                <c:pt idx="1381">
                  <c:v>18,18566667</c:v>
                </c:pt>
                <c:pt idx="1382">
                  <c:v>18,199</c:v>
                </c:pt>
                <c:pt idx="1383">
                  <c:v>18,21233333</c:v>
                </c:pt>
                <c:pt idx="1384">
                  <c:v>18,22566667</c:v>
                </c:pt>
                <c:pt idx="1385">
                  <c:v>18,239</c:v>
                </c:pt>
                <c:pt idx="1386">
                  <c:v>18,25233333</c:v>
                </c:pt>
                <c:pt idx="1387">
                  <c:v>18,26566667</c:v>
                </c:pt>
                <c:pt idx="1388">
                  <c:v>18,279</c:v>
                </c:pt>
                <c:pt idx="1389">
                  <c:v>18,29233333</c:v>
                </c:pt>
                <c:pt idx="1390">
                  <c:v>18,30566667</c:v>
                </c:pt>
                <c:pt idx="1391">
                  <c:v>18,319</c:v>
                </c:pt>
                <c:pt idx="1392">
                  <c:v>18,33233333</c:v>
                </c:pt>
                <c:pt idx="1393">
                  <c:v>18,34566667</c:v>
                </c:pt>
                <c:pt idx="1394">
                  <c:v>18,359</c:v>
                </c:pt>
                <c:pt idx="1395">
                  <c:v>18,37233333</c:v>
                </c:pt>
                <c:pt idx="1396">
                  <c:v>18,38566667</c:v>
                </c:pt>
                <c:pt idx="1397">
                  <c:v>18,399</c:v>
                </c:pt>
                <c:pt idx="1398">
                  <c:v>18,41233333</c:v>
                </c:pt>
                <c:pt idx="1399">
                  <c:v>18,42566667</c:v>
                </c:pt>
                <c:pt idx="1400">
                  <c:v>18,439</c:v>
                </c:pt>
                <c:pt idx="1401">
                  <c:v>18,45233333</c:v>
                </c:pt>
                <c:pt idx="1402">
                  <c:v>18,46566667</c:v>
                </c:pt>
                <c:pt idx="1403">
                  <c:v>18,479</c:v>
                </c:pt>
                <c:pt idx="1404">
                  <c:v>18,49233333</c:v>
                </c:pt>
                <c:pt idx="1405">
                  <c:v>18,50566667</c:v>
                </c:pt>
                <c:pt idx="1406">
                  <c:v>18,519</c:v>
                </c:pt>
                <c:pt idx="1407">
                  <c:v>18,53233333</c:v>
                </c:pt>
                <c:pt idx="1408">
                  <c:v>18,54566667</c:v>
                </c:pt>
                <c:pt idx="1409">
                  <c:v>18,559</c:v>
                </c:pt>
                <c:pt idx="1410">
                  <c:v>18,57233333</c:v>
                </c:pt>
                <c:pt idx="1411">
                  <c:v>18,58566667</c:v>
                </c:pt>
                <c:pt idx="1412">
                  <c:v>18,599</c:v>
                </c:pt>
                <c:pt idx="1413">
                  <c:v>18,61233333</c:v>
                </c:pt>
                <c:pt idx="1414">
                  <c:v>18,62566667</c:v>
                </c:pt>
                <c:pt idx="1415">
                  <c:v>18,639</c:v>
                </c:pt>
                <c:pt idx="1416">
                  <c:v>18,65233333</c:v>
                </c:pt>
                <c:pt idx="1417">
                  <c:v>18,66566667</c:v>
                </c:pt>
                <c:pt idx="1418">
                  <c:v>18,679</c:v>
                </c:pt>
                <c:pt idx="1419">
                  <c:v>18,69233333</c:v>
                </c:pt>
                <c:pt idx="1420">
                  <c:v>18,70566667</c:v>
                </c:pt>
                <c:pt idx="1421">
                  <c:v>18,719</c:v>
                </c:pt>
                <c:pt idx="1422">
                  <c:v>18,73233333</c:v>
                </c:pt>
                <c:pt idx="1423">
                  <c:v>18,74566667</c:v>
                </c:pt>
                <c:pt idx="1424">
                  <c:v>18,759</c:v>
                </c:pt>
                <c:pt idx="1425">
                  <c:v>18,77233333</c:v>
                </c:pt>
                <c:pt idx="1426">
                  <c:v>18,78566667</c:v>
                </c:pt>
                <c:pt idx="1427">
                  <c:v>18,799</c:v>
                </c:pt>
                <c:pt idx="1428">
                  <c:v>18,81233333</c:v>
                </c:pt>
                <c:pt idx="1429">
                  <c:v>18,82566667</c:v>
                </c:pt>
                <c:pt idx="1430">
                  <c:v>18,839</c:v>
                </c:pt>
                <c:pt idx="1431">
                  <c:v>18,85233333</c:v>
                </c:pt>
                <c:pt idx="1432">
                  <c:v>18,86566667</c:v>
                </c:pt>
                <c:pt idx="1433">
                  <c:v>18,879</c:v>
                </c:pt>
                <c:pt idx="1434">
                  <c:v>18,89233333</c:v>
                </c:pt>
                <c:pt idx="1435">
                  <c:v>18,90566667</c:v>
                </c:pt>
                <c:pt idx="1436">
                  <c:v>18,919</c:v>
                </c:pt>
                <c:pt idx="1437">
                  <c:v>18,93233333</c:v>
                </c:pt>
                <c:pt idx="1438">
                  <c:v>18,94566667</c:v>
                </c:pt>
                <c:pt idx="1439">
                  <c:v>18,959</c:v>
                </c:pt>
                <c:pt idx="1440">
                  <c:v>18,97233333</c:v>
                </c:pt>
                <c:pt idx="1441">
                  <c:v>18,98566667</c:v>
                </c:pt>
                <c:pt idx="1442">
                  <c:v>18,999</c:v>
                </c:pt>
                <c:pt idx="1443">
                  <c:v>19,01233333</c:v>
                </c:pt>
                <c:pt idx="1444">
                  <c:v>19,02566667</c:v>
                </c:pt>
                <c:pt idx="1445">
                  <c:v>19,039</c:v>
                </c:pt>
                <c:pt idx="1446">
                  <c:v>19,05233333</c:v>
                </c:pt>
                <c:pt idx="1447">
                  <c:v>19,06566667</c:v>
                </c:pt>
                <c:pt idx="1448">
                  <c:v>19,079</c:v>
                </c:pt>
                <c:pt idx="1449">
                  <c:v>19,09233333</c:v>
                </c:pt>
                <c:pt idx="1450">
                  <c:v>19,10566667</c:v>
                </c:pt>
                <c:pt idx="1451">
                  <c:v>19,119</c:v>
                </c:pt>
                <c:pt idx="1452">
                  <c:v>19,13233333</c:v>
                </c:pt>
                <c:pt idx="1453">
                  <c:v>19,14566667</c:v>
                </c:pt>
                <c:pt idx="1454">
                  <c:v>19,159</c:v>
                </c:pt>
                <c:pt idx="1455">
                  <c:v>19,17233333</c:v>
                </c:pt>
                <c:pt idx="1456">
                  <c:v>19,18566667</c:v>
                </c:pt>
                <c:pt idx="1457">
                  <c:v>19,199</c:v>
                </c:pt>
                <c:pt idx="1458">
                  <c:v>19,21233333</c:v>
                </c:pt>
                <c:pt idx="1459">
                  <c:v>19,22566667</c:v>
                </c:pt>
                <c:pt idx="1460">
                  <c:v>19,239</c:v>
                </c:pt>
                <c:pt idx="1461">
                  <c:v>19,25233333</c:v>
                </c:pt>
                <c:pt idx="1462">
                  <c:v>19,26566667</c:v>
                </c:pt>
                <c:pt idx="1463">
                  <c:v>19,279</c:v>
                </c:pt>
                <c:pt idx="1464">
                  <c:v>19,29233333</c:v>
                </c:pt>
                <c:pt idx="1465">
                  <c:v>19,30566667</c:v>
                </c:pt>
                <c:pt idx="1466">
                  <c:v>19,319</c:v>
                </c:pt>
                <c:pt idx="1467">
                  <c:v>19,33233333</c:v>
                </c:pt>
                <c:pt idx="1468">
                  <c:v>19,34566667</c:v>
                </c:pt>
                <c:pt idx="1469">
                  <c:v>19,359</c:v>
                </c:pt>
                <c:pt idx="1470">
                  <c:v>19,37233333</c:v>
                </c:pt>
                <c:pt idx="1471">
                  <c:v>19,38566667</c:v>
                </c:pt>
                <c:pt idx="1472">
                  <c:v>19,399</c:v>
                </c:pt>
                <c:pt idx="1473">
                  <c:v>19,41233333</c:v>
                </c:pt>
                <c:pt idx="1474">
                  <c:v>19,42566667</c:v>
                </c:pt>
                <c:pt idx="1475">
                  <c:v>19,439</c:v>
                </c:pt>
                <c:pt idx="1476">
                  <c:v>19,45233333</c:v>
                </c:pt>
                <c:pt idx="1477">
                  <c:v>19,46566667</c:v>
                </c:pt>
                <c:pt idx="1478">
                  <c:v>19,479</c:v>
                </c:pt>
                <c:pt idx="1479">
                  <c:v>19,49233333</c:v>
                </c:pt>
                <c:pt idx="1480">
                  <c:v>19,50566667</c:v>
                </c:pt>
                <c:pt idx="1481">
                  <c:v>19,519</c:v>
                </c:pt>
                <c:pt idx="1482">
                  <c:v>19,53233333</c:v>
                </c:pt>
                <c:pt idx="1483">
                  <c:v>19,54566667</c:v>
                </c:pt>
                <c:pt idx="1484">
                  <c:v>19,559</c:v>
                </c:pt>
                <c:pt idx="1485">
                  <c:v>19,57233333</c:v>
                </c:pt>
                <c:pt idx="1486">
                  <c:v>19,58566667</c:v>
                </c:pt>
                <c:pt idx="1487">
                  <c:v>19,599</c:v>
                </c:pt>
                <c:pt idx="1488">
                  <c:v>19,61233333</c:v>
                </c:pt>
                <c:pt idx="1489">
                  <c:v>19,62566667</c:v>
                </c:pt>
                <c:pt idx="1490">
                  <c:v>19,639</c:v>
                </c:pt>
                <c:pt idx="1491">
                  <c:v>19,65233333</c:v>
                </c:pt>
                <c:pt idx="1492">
                  <c:v>19,66566667</c:v>
                </c:pt>
                <c:pt idx="1493">
                  <c:v>19,679</c:v>
                </c:pt>
                <c:pt idx="1494">
                  <c:v>19,69233333</c:v>
                </c:pt>
                <c:pt idx="1495">
                  <c:v>19,70566667</c:v>
                </c:pt>
                <c:pt idx="1496">
                  <c:v>19,719</c:v>
                </c:pt>
                <c:pt idx="1497">
                  <c:v>19,73233333</c:v>
                </c:pt>
                <c:pt idx="1498">
                  <c:v>19,74566667</c:v>
                </c:pt>
                <c:pt idx="1499">
                  <c:v>19,759</c:v>
                </c:pt>
                <c:pt idx="1500">
                  <c:v>19,77233333</c:v>
                </c:pt>
                <c:pt idx="1501">
                  <c:v>19,78566667</c:v>
                </c:pt>
                <c:pt idx="1502">
                  <c:v>19,799</c:v>
                </c:pt>
                <c:pt idx="1503">
                  <c:v>19,81233333</c:v>
                </c:pt>
                <c:pt idx="1504">
                  <c:v>19,82566667</c:v>
                </c:pt>
                <c:pt idx="1505">
                  <c:v>19,839</c:v>
                </c:pt>
                <c:pt idx="1506">
                  <c:v>19,85233333</c:v>
                </c:pt>
                <c:pt idx="1507">
                  <c:v>19,86566667</c:v>
                </c:pt>
                <c:pt idx="1508">
                  <c:v>19,879</c:v>
                </c:pt>
                <c:pt idx="1509">
                  <c:v>19,89233333</c:v>
                </c:pt>
                <c:pt idx="1510">
                  <c:v>19,90566667</c:v>
                </c:pt>
                <c:pt idx="1511">
                  <c:v>19,919</c:v>
                </c:pt>
                <c:pt idx="1512">
                  <c:v>19,93233333</c:v>
                </c:pt>
                <c:pt idx="1513">
                  <c:v>19,94566667</c:v>
                </c:pt>
                <c:pt idx="1514">
                  <c:v>19,959</c:v>
                </c:pt>
                <c:pt idx="1515">
                  <c:v>19,97233333</c:v>
                </c:pt>
                <c:pt idx="1516">
                  <c:v>19,98566667</c:v>
                </c:pt>
                <c:pt idx="1517">
                  <c:v>19,999</c:v>
                </c:pt>
                <c:pt idx="1518">
                  <c:v>20,01233333</c:v>
                </c:pt>
                <c:pt idx="1519">
                  <c:v>20,02566667</c:v>
                </c:pt>
                <c:pt idx="1520">
                  <c:v>20,039</c:v>
                </c:pt>
                <c:pt idx="1521">
                  <c:v>20,05233333</c:v>
                </c:pt>
                <c:pt idx="1522">
                  <c:v>20,06566667</c:v>
                </c:pt>
                <c:pt idx="1523">
                  <c:v>20,079</c:v>
                </c:pt>
                <c:pt idx="1524">
                  <c:v>20,09233333</c:v>
                </c:pt>
                <c:pt idx="1525">
                  <c:v>20,10566667</c:v>
                </c:pt>
                <c:pt idx="1526">
                  <c:v>20,119</c:v>
                </c:pt>
                <c:pt idx="1527">
                  <c:v>20,13233333</c:v>
                </c:pt>
                <c:pt idx="1528">
                  <c:v>20,14566667</c:v>
                </c:pt>
                <c:pt idx="1529">
                  <c:v>20,159</c:v>
                </c:pt>
                <c:pt idx="1530">
                  <c:v>20,17233333</c:v>
                </c:pt>
                <c:pt idx="1531">
                  <c:v>20,18566667</c:v>
                </c:pt>
                <c:pt idx="1532">
                  <c:v>20,199</c:v>
                </c:pt>
                <c:pt idx="1533">
                  <c:v>20,21233333</c:v>
                </c:pt>
                <c:pt idx="1534">
                  <c:v>20,22566667</c:v>
                </c:pt>
                <c:pt idx="1535">
                  <c:v>20,239</c:v>
                </c:pt>
                <c:pt idx="1536">
                  <c:v>20,25233333</c:v>
                </c:pt>
                <c:pt idx="1537">
                  <c:v>20,26566667</c:v>
                </c:pt>
                <c:pt idx="1538">
                  <c:v>20,279</c:v>
                </c:pt>
                <c:pt idx="1539">
                  <c:v>20,29233333</c:v>
                </c:pt>
                <c:pt idx="1540">
                  <c:v>20,30566667</c:v>
                </c:pt>
                <c:pt idx="1541">
                  <c:v>20,319</c:v>
                </c:pt>
                <c:pt idx="1542">
                  <c:v>20,33233333</c:v>
                </c:pt>
                <c:pt idx="1543">
                  <c:v>20,34566667</c:v>
                </c:pt>
                <c:pt idx="1544">
                  <c:v>20,359</c:v>
                </c:pt>
                <c:pt idx="1545">
                  <c:v>20,37233333</c:v>
                </c:pt>
                <c:pt idx="1546">
                  <c:v>20,38566667</c:v>
                </c:pt>
                <c:pt idx="1547">
                  <c:v>20,399</c:v>
                </c:pt>
                <c:pt idx="1548">
                  <c:v>20,41233333</c:v>
                </c:pt>
                <c:pt idx="1549">
                  <c:v>20,42566667</c:v>
                </c:pt>
                <c:pt idx="1550">
                  <c:v>20,439</c:v>
                </c:pt>
                <c:pt idx="1551">
                  <c:v>20,45233333</c:v>
                </c:pt>
                <c:pt idx="1552">
                  <c:v>20,46566667</c:v>
                </c:pt>
                <c:pt idx="1553">
                  <c:v>20,479</c:v>
                </c:pt>
                <c:pt idx="1554">
                  <c:v>20,49233333</c:v>
                </c:pt>
                <c:pt idx="1555">
                  <c:v>20,50566667</c:v>
                </c:pt>
                <c:pt idx="1556">
                  <c:v>20,519</c:v>
                </c:pt>
                <c:pt idx="1557">
                  <c:v>20,53233333</c:v>
                </c:pt>
                <c:pt idx="1558">
                  <c:v>20,54566667</c:v>
                </c:pt>
                <c:pt idx="1559">
                  <c:v>20,559</c:v>
                </c:pt>
                <c:pt idx="1560">
                  <c:v>20,57233333</c:v>
                </c:pt>
                <c:pt idx="1561">
                  <c:v>20,58566667</c:v>
                </c:pt>
                <c:pt idx="1562">
                  <c:v>20,599</c:v>
                </c:pt>
                <c:pt idx="1563">
                  <c:v>20,61233333</c:v>
                </c:pt>
                <c:pt idx="1564">
                  <c:v>20,62566667</c:v>
                </c:pt>
                <c:pt idx="1565">
                  <c:v>20,639</c:v>
                </c:pt>
                <c:pt idx="1566">
                  <c:v>20,65233333</c:v>
                </c:pt>
                <c:pt idx="1567">
                  <c:v>20,66566667</c:v>
                </c:pt>
                <c:pt idx="1568">
                  <c:v>20,679</c:v>
                </c:pt>
                <c:pt idx="1569">
                  <c:v>20,69233333</c:v>
                </c:pt>
                <c:pt idx="1570">
                  <c:v>20,70566667</c:v>
                </c:pt>
                <c:pt idx="1571">
                  <c:v>20,719</c:v>
                </c:pt>
                <c:pt idx="1572">
                  <c:v>20,73233333</c:v>
                </c:pt>
                <c:pt idx="1573">
                  <c:v>20,74566667</c:v>
                </c:pt>
                <c:pt idx="1574">
                  <c:v>20,759</c:v>
                </c:pt>
                <c:pt idx="1575">
                  <c:v>20,77233333</c:v>
                </c:pt>
                <c:pt idx="1576">
                  <c:v>20,78566667</c:v>
                </c:pt>
                <c:pt idx="1577">
                  <c:v>20,799</c:v>
                </c:pt>
                <c:pt idx="1578">
                  <c:v>20,81233333</c:v>
                </c:pt>
                <c:pt idx="1579">
                  <c:v>20,82566667</c:v>
                </c:pt>
                <c:pt idx="1580">
                  <c:v>20,839</c:v>
                </c:pt>
                <c:pt idx="1581">
                  <c:v>20,85233333</c:v>
                </c:pt>
                <c:pt idx="1582">
                  <c:v>20,86566667</c:v>
                </c:pt>
                <c:pt idx="1583">
                  <c:v>20,879</c:v>
                </c:pt>
                <c:pt idx="1584">
                  <c:v>20,89233333</c:v>
                </c:pt>
                <c:pt idx="1585">
                  <c:v>20,90566667</c:v>
                </c:pt>
                <c:pt idx="1586">
                  <c:v>20,919</c:v>
                </c:pt>
                <c:pt idx="1587">
                  <c:v>20,93233333</c:v>
                </c:pt>
                <c:pt idx="1588">
                  <c:v>20,94566667</c:v>
                </c:pt>
                <c:pt idx="1589">
                  <c:v>20,959</c:v>
                </c:pt>
                <c:pt idx="1590">
                  <c:v>20,97233333</c:v>
                </c:pt>
                <c:pt idx="1591">
                  <c:v>20,98566667</c:v>
                </c:pt>
                <c:pt idx="1592">
                  <c:v>20,999</c:v>
                </c:pt>
                <c:pt idx="1593">
                  <c:v>21,01233333</c:v>
                </c:pt>
                <c:pt idx="1594">
                  <c:v>21,02566667</c:v>
                </c:pt>
                <c:pt idx="1595">
                  <c:v>21,039</c:v>
                </c:pt>
                <c:pt idx="1596">
                  <c:v>21,05233333</c:v>
                </c:pt>
                <c:pt idx="1597">
                  <c:v>21,06566667</c:v>
                </c:pt>
                <c:pt idx="1598">
                  <c:v>21,079</c:v>
                </c:pt>
                <c:pt idx="1599">
                  <c:v>21,09233333</c:v>
                </c:pt>
                <c:pt idx="1600">
                  <c:v>21,10566667</c:v>
                </c:pt>
                <c:pt idx="1601">
                  <c:v>21,119</c:v>
                </c:pt>
                <c:pt idx="1602">
                  <c:v>21,13233333</c:v>
                </c:pt>
                <c:pt idx="1603">
                  <c:v>21,14566667</c:v>
                </c:pt>
                <c:pt idx="1604">
                  <c:v>21,159</c:v>
                </c:pt>
                <c:pt idx="1605">
                  <c:v>21,17233333</c:v>
                </c:pt>
                <c:pt idx="1606">
                  <c:v>21,18566667</c:v>
                </c:pt>
                <c:pt idx="1607">
                  <c:v>21,199</c:v>
                </c:pt>
                <c:pt idx="1608">
                  <c:v>21,21233333</c:v>
                </c:pt>
                <c:pt idx="1609">
                  <c:v>21,22566667</c:v>
                </c:pt>
                <c:pt idx="1610">
                  <c:v>21,239</c:v>
                </c:pt>
                <c:pt idx="1611">
                  <c:v>21,25233333</c:v>
                </c:pt>
                <c:pt idx="1612">
                  <c:v>21,26566667</c:v>
                </c:pt>
                <c:pt idx="1613">
                  <c:v>21,279</c:v>
                </c:pt>
                <c:pt idx="1614">
                  <c:v>21,29233333</c:v>
                </c:pt>
                <c:pt idx="1615">
                  <c:v>21,30566667</c:v>
                </c:pt>
                <c:pt idx="1616">
                  <c:v>21,319</c:v>
                </c:pt>
                <c:pt idx="1617">
                  <c:v>21,33233333</c:v>
                </c:pt>
                <c:pt idx="1618">
                  <c:v>21,34566667</c:v>
                </c:pt>
                <c:pt idx="1619">
                  <c:v>21,359</c:v>
                </c:pt>
                <c:pt idx="1620">
                  <c:v>21,37233333</c:v>
                </c:pt>
                <c:pt idx="1621">
                  <c:v>21,38566667</c:v>
                </c:pt>
                <c:pt idx="1622">
                  <c:v>21,399</c:v>
                </c:pt>
                <c:pt idx="1623">
                  <c:v>21,41233333</c:v>
                </c:pt>
                <c:pt idx="1624">
                  <c:v>21,42566667</c:v>
                </c:pt>
                <c:pt idx="1625">
                  <c:v>21,439</c:v>
                </c:pt>
                <c:pt idx="1626">
                  <c:v>21,45233333</c:v>
                </c:pt>
                <c:pt idx="1627">
                  <c:v>21,46566667</c:v>
                </c:pt>
                <c:pt idx="1628">
                  <c:v>21,479</c:v>
                </c:pt>
                <c:pt idx="1629">
                  <c:v>21,49233333</c:v>
                </c:pt>
                <c:pt idx="1630">
                  <c:v>21,50566667</c:v>
                </c:pt>
                <c:pt idx="1631">
                  <c:v>21,519</c:v>
                </c:pt>
                <c:pt idx="1632">
                  <c:v>21,53233333</c:v>
                </c:pt>
                <c:pt idx="1633">
                  <c:v>21,54566667</c:v>
                </c:pt>
                <c:pt idx="1634">
                  <c:v>21,559</c:v>
                </c:pt>
                <c:pt idx="1635">
                  <c:v>21,57233333</c:v>
                </c:pt>
                <c:pt idx="1636">
                  <c:v>21,58566667</c:v>
                </c:pt>
                <c:pt idx="1637">
                  <c:v>21,599</c:v>
                </c:pt>
                <c:pt idx="1638">
                  <c:v>21,61233333</c:v>
                </c:pt>
                <c:pt idx="1639">
                  <c:v>21,62566667</c:v>
                </c:pt>
                <c:pt idx="1640">
                  <c:v>21,639</c:v>
                </c:pt>
                <c:pt idx="1641">
                  <c:v>21,65233333</c:v>
                </c:pt>
                <c:pt idx="1642">
                  <c:v>21,66566667</c:v>
                </c:pt>
                <c:pt idx="1643">
                  <c:v>21,679</c:v>
                </c:pt>
                <c:pt idx="1644">
                  <c:v>21,69233333</c:v>
                </c:pt>
                <c:pt idx="1645">
                  <c:v>21,70566667</c:v>
                </c:pt>
                <c:pt idx="1646">
                  <c:v>21,719</c:v>
                </c:pt>
                <c:pt idx="1647">
                  <c:v>21,73233333</c:v>
                </c:pt>
                <c:pt idx="1648">
                  <c:v>21,74566667</c:v>
                </c:pt>
                <c:pt idx="1649">
                  <c:v>21,759</c:v>
                </c:pt>
                <c:pt idx="1650">
                  <c:v>21,77233333</c:v>
                </c:pt>
                <c:pt idx="1651">
                  <c:v>21,78566667</c:v>
                </c:pt>
                <c:pt idx="1652">
                  <c:v>21,799</c:v>
                </c:pt>
                <c:pt idx="1653">
                  <c:v>21,81233333</c:v>
                </c:pt>
                <c:pt idx="1654">
                  <c:v>21,82566667</c:v>
                </c:pt>
                <c:pt idx="1655">
                  <c:v>21,839</c:v>
                </c:pt>
                <c:pt idx="1656">
                  <c:v>21,85233333</c:v>
                </c:pt>
                <c:pt idx="1657">
                  <c:v>21,86566667</c:v>
                </c:pt>
                <c:pt idx="1658">
                  <c:v>21,879</c:v>
                </c:pt>
                <c:pt idx="1659">
                  <c:v>21,89233333</c:v>
                </c:pt>
                <c:pt idx="1660">
                  <c:v>21,90566667</c:v>
                </c:pt>
                <c:pt idx="1661">
                  <c:v>21,919</c:v>
                </c:pt>
                <c:pt idx="1662">
                  <c:v>21,93233333</c:v>
                </c:pt>
                <c:pt idx="1663">
                  <c:v>21,94566667</c:v>
                </c:pt>
                <c:pt idx="1664">
                  <c:v>21,959</c:v>
                </c:pt>
                <c:pt idx="1665">
                  <c:v>21,97233333</c:v>
                </c:pt>
                <c:pt idx="1666">
                  <c:v>21,98566667</c:v>
                </c:pt>
                <c:pt idx="1667">
                  <c:v>21,999</c:v>
                </c:pt>
                <c:pt idx="1668">
                  <c:v>22,01233333</c:v>
                </c:pt>
                <c:pt idx="1669">
                  <c:v>22,02566667</c:v>
                </c:pt>
                <c:pt idx="1670">
                  <c:v>22,039</c:v>
                </c:pt>
                <c:pt idx="1671">
                  <c:v>22,05233333</c:v>
                </c:pt>
                <c:pt idx="1672">
                  <c:v>22,06566667</c:v>
                </c:pt>
                <c:pt idx="1673">
                  <c:v>22,079</c:v>
                </c:pt>
                <c:pt idx="1674">
                  <c:v>22,09233333</c:v>
                </c:pt>
                <c:pt idx="1675">
                  <c:v>22,10566667</c:v>
                </c:pt>
                <c:pt idx="1676">
                  <c:v>22,119</c:v>
                </c:pt>
                <c:pt idx="1677">
                  <c:v>22,13233333</c:v>
                </c:pt>
                <c:pt idx="1678">
                  <c:v>22,14566667</c:v>
                </c:pt>
                <c:pt idx="1679">
                  <c:v>22,159</c:v>
                </c:pt>
                <c:pt idx="1680">
                  <c:v>22,17233333</c:v>
                </c:pt>
                <c:pt idx="1681">
                  <c:v>22,18566667</c:v>
                </c:pt>
                <c:pt idx="1682">
                  <c:v>22,199</c:v>
                </c:pt>
                <c:pt idx="1683">
                  <c:v>22,21233333</c:v>
                </c:pt>
                <c:pt idx="1684">
                  <c:v>22,22566667</c:v>
                </c:pt>
                <c:pt idx="1685">
                  <c:v>22,239</c:v>
                </c:pt>
                <c:pt idx="1686">
                  <c:v>22,25233333</c:v>
                </c:pt>
                <c:pt idx="1687">
                  <c:v>22,26566667</c:v>
                </c:pt>
                <c:pt idx="1688">
                  <c:v>22,279</c:v>
                </c:pt>
                <c:pt idx="1689">
                  <c:v>22,29233333</c:v>
                </c:pt>
                <c:pt idx="1690">
                  <c:v>22,30566667</c:v>
                </c:pt>
                <c:pt idx="1691">
                  <c:v>22,319</c:v>
                </c:pt>
                <c:pt idx="1692">
                  <c:v>22,33233333</c:v>
                </c:pt>
                <c:pt idx="1693">
                  <c:v>22,34566667</c:v>
                </c:pt>
                <c:pt idx="1694">
                  <c:v>22,359</c:v>
                </c:pt>
                <c:pt idx="1695">
                  <c:v>22,37233333</c:v>
                </c:pt>
                <c:pt idx="1696">
                  <c:v>22,38566667</c:v>
                </c:pt>
                <c:pt idx="1697">
                  <c:v>22,399</c:v>
                </c:pt>
                <c:pt idx="1698">
                  <c:v>22,41233333</c:v>
                </c:pt>
                <c:pt idx="1699">
                  <c:v>22,42566667</c:v>
                </c:pt>
                <c:pt idx="1700">
                  <c:v>22,439</c:v>
                </c:pt>
                <c:pt idx="1701">
                  <c:v>22,45233333</c:v>
                </c:pt>
                <c:pt idx="1702">
                  <c:v>22,46566667</c:v>
                </c:pt>
                <c:pt idx="1703">
                  <c:v>22,479</c:v>
                </c:pt>
                <c:pt idx="1704">
                  <c:v>22,49233333</c:v>
                </c:pt>
                <c:pt idx="1705">
                  <c:v>22,50566667</c:v>
                </c:pt>
                <c:pt idx="1706">
                  <c:v>22,519</c:v>
                </c:pt>
                <c:pt idx="1707">
                  <c:v>22,53233333</c:v>
                </c:pt>
                <c:pt idx="1708">
                  <c:v>22,54566667</c:v>
                </c:pt>
                <c:pt idx="1709">
                  <c:v>22,559</c:v>
                </c:pt>
                <c:pt idx="1710">
                  <c:v>22,57233333</c:v>
                </c:pt>
                <c:pt idx="1711">
                  <c:v>22,58566667</c:v>
                </c:pt>
                <c:pt idx="1712">
                  <c:v>22,599</c:v>
                </c:pt>
                <c:pt idx="1713">
                  <c:v>22,61233333</c:v>
                </c:pt>
                <c:pt idx="1714">
                  <c:v>22,62566667</c:v>
                </c:pt>
                <c:pt idx="1715">
                  <c:v>22,639</c:v>
                </c:pt>
                <c:pt idx="1716">
                  <c:v>22,65233333</c:v>
                </c:pt>
                <c:pt idx="1717">
                  <c:v>22,66566667</c:v>
                </c:pt>
                <c:pt idx="1718">
                  <c:v>22,679</c:v>
                </c:pt>
                <c:pt idx="1719">
                  <c:v>22,69233333</c:v>
                </c:pt>
                <c:pt idx="1720">
                  <c:v>22,70566667</c:v>
                </c:pt>
                <c:pt idx="1721">
                  <c:v>22,719</c:v>
                </c:pt>
                <c:pt idx="1722">
                  <c:v>22,73233333</c:v>
                </c:pt>
                <c:pt idx="1723">
                  <c:v>22,74566667</c:v>
                </c:pt>
                <c:pt idx="1724">
                  <c:v>22,759</c:v>
                </c:pt>
                <c:pt idx="1725">
                  <c:v>22,77233333</c:v>
                </c:pt>
                <c:pt idx="1726">
                  <c:v>22,78566667</c:v>
                </c:pt>
                <c:pt idx="1727">
                  <c:v>22,799</c:v>
                </c:pt>
                <c:pt idx="1728">
                  <c:v>22,81233333</c:v>
                </c:pt>
                <c:pt idx="1729">
                  <c:v>22,82566667</c:v>
                </c:pt>
                <c:pt idx="1730">
                  <c:v>22,839</c:v>
                </c:pt>
                <c:pt idx="1731">
                  <c:v>22,85233333</c:v>
                </c:pt>
                <c:pt idx="1732">
                  <c:v>22,86566667</c:v>
                </c:pt>
                <c:pt idx="1733">
                  <c:v>22,879</c:v>
                </c:pt>
                <c:pt idx="1734">
                  <c:v>22,89233333</c:v>
                </c:pt>
                <c:pt idx="1735">
                  <c:v>22,90566667</c:v>
                </c:pt>
                <c:pt idx="1736">
                  <c:v>22,919</c:v>
                </c:pt>
                <c:pt idx="1737">
                  <c:v>22,93233333</c:v>
                </c:pt>
                <c:pt idx="1738">
                  <c:v>22,94566667</c:v>
                </c:pt>
                <c:pt idx="1739">
                  <c:v>22,959</c:v>
                </c:pt>
                <c:pt idx="1740">
                  <c:v>22,97233333</c:v>
                </c:pt>
                <c:pt idx="1741">
                  <c:v>22,98566667</c:v>
                </c:pt>
                <c:pt idx="1742">
                  <c:v>22,999</c:v>
                </c:pt>
                <c:pt idx="1743">
                  <c:v>23,01233333</c:v>
                </c:pt>
                <c:pt idx="1744">
                  <c:v>23,02566667</c:v>
                </c:pt>
                <c:pt idx="1745">
                  <c:v>23,039</c:v>
                </c:pt>
                <c:pt idx="1746">
                  <c:v>23,05233333</c:v>
                </c:pt>
                <c:pt idx="1747">
                  <c:v>23,06566667</c:v>
                </c:pt>
                <c:pt idx="1748">
                  <c:v>23,079</c:v>
                </c:pt>
                <c:pt idx="1749">
                  <c:v>23,09233333</c:v>
                </c:pt>
                <c:pt idx="1750">
                  <c:v>23,10566667</c:v>
                </c:pt>
                <c:pt idx="1751">
                  <c:v>23,119</c:v>
                </c:pt>
                <c:pt idx="1752">
                  <c:v>23,13233333</c:v>
                </c:pt>
                <c:pt idx="1753">
                  <c:v>23,14566667</c:v>
                </c:pt>
                <c:pt idx="1754">
                  <c:v>23,159</c:v>
                </c:pt>
                <c:pt idx="1755">
                  <c:v>23,17233333</c:v>
                </c:pt>
                <c:pt idx="1756">
                  <c:v>23,18566667</c:v>
                </c:pt>
                <c:pt idx="1757">
                  <c:v>23,199</c:v>
                </c:pt>
                <c:pt idx="1758">
                  <c:v>23,21233333</c:v>
                </c:pt>
                <c:pt idx="1759">
                  <c:v>23,22566667</c:v>
                </c:pt>
                <c:pt idx="1760">
                  <c:v>23,239</c:v>
                </c:pt>
                <c:pt idx="1761">
                  <c:v>23,25233333</c:v>
                </c:pt>
                <c:pt idx="1762">
                  <c:v>23,26566667</c:v>
                </c:pt>
                <c:pt idx="1763">
                  <c:v>23,279</c:v>
                </c:pt>
                <c:pt idx="1764">
                  <c:v>23,29233333</c:v>
                </c:pt>
                <c:pt idx="1765">
                  <c:v>23,30566667</c:v>
                </c:pt>
                <c:pt idx="1766">
                  <c:v>23,319</c:v>
                </c:pt>
                <c:pt idx="1767">
                  <c:v>23,33233333</c:v>
                </c:pt>
                <c:pt idx="1768">
                  <c:v>23,34566667</c:v>
                </c:pt>
                <c:pt idx="1769">
                  <c:v>23,359</c:v>
                </c:pt>
                <c:pt idx="1770">
                  <c:v>23,37233333</c:v>
                </c:pt>
                <c:pt idx="1771">
                  <c:v>23,38566667</c:v>
                </c:pt>
                <c:pt idx="1772">
                  <c:v>23,399</c:v>
                </c:pt>
                <c:pt idx="1773">
                  <c:v>23,41233333</c:v>
                </c:pt>
                <c:pt idx="1774">
                  <c:v>23,42566667</c:v>
                </c:pt>
                <c:pt idx="1775">
                  <c:v>23,439</c:v>
                </c:pt>
                <c:pt idx="1776">
                  <c:v>23,45233333</c:v>
                </c:pt>
                <c:pt idx="1777">
                  <c:v>23,46566667</c:v>
                </c:pt>
                <c:pt idx="1778">
                  <c:v>23,479</c:v>
                </c:pt>
                <c:pt idx="1779">
                  <c:v>23,49233333</c:v>
                </c:pt>
                <c:pt idx="1780">
                  <c:v>23,50566667</c:v>
                </c:pt>
                <c:pt idx="1781">
                  <c:v>23,519</c:v>
                </c:pt>
                <c:pt idx="1782">
                  <c:v>23,53233333</c:v>
                </c:pt>
                <c:pt idx="1783">
                  <c:v>23,54566667</c:v>
                </c:pt>
                <c:pt idx="1784">
                  <c:v>23,559</c:v>
                </c:pt>
                <c:pt idx="1785">
                  <c:v>23,57233333</c:v>
                </c:pt>
                <c:pt idx="1786">
                  <c:v>23,58566667</c:v>
                </c:pt>
                <c:pt idx="1787">
                  <c:v>23,599</c:v>
                </c:pt>
                <c:pt idx="1788">
                  <c:v>23,61233333</c:v>
                </c:pt>
                <c:pt idx="1789">
                  <c:v>23,62566667</c:v>
                </c:pt>
                <c:pt idx="1790">
                  <c:v>23,639</c:v>
                </c:pt>
                <c:pt idx="1791">
                  <c:v>23,65233333</c:v>
                </c:pt>
                <c:pt idx="1792">
                  <c:v>23,66566667</c:v>
                </c:pt>
                <c:pt idx="1793">
                  <c:v>23,679</c:v>
                </c:pt>
                <c:pt idx="1794">
                  <c:v>23,69233333</c:v>
                </c:pt>
                <c:pt idx="1795">
                  <c:v>23,70566667</c:v>
                </c:pt>
                <c:pt idx="1796">
                  <c:v>23,719</c:v>
                </c:pt>
                <c:pt idx="1797">
                  <c:v>23,73233333</c:v>
                </c:pt>
                <c:pt idx="1798">
                  <c:v>23,74566667</c:v>
                </c:pt>
                <c:pt idx="1799">
                  <c:v>23,759</c:v>
                </c:pt>
                <c:pt idx="1800">
                  <c:v>23,77233333</c:v>
                </c:pt>
                <c:pt idx="1801">
                  <c:v>23,78566667</c:v>
                </c:pt>
                <c:pt idx="1802">
                  <c:v>23,799</c:v>
                </c:pt>
                <c:pt idx="1803">
                  <c:v>23,81233333</c:v>
                </c:pt>
                <c:pt idx="1804">
                  <c:v>23,82566667</c:v>
                </c:pt>
                <c:pt idx="1805">
                  <c:v>23,839</c:v>
                </c:pt>
                <c:pt idx="1806">
                  <c:v>23,85233333</c:v>
                </c:pt>
                <c:pt idx="1807">
                  <c:v>23,86566667</c:v>
                </c:pt>
                <c:pt idx="1808">
                  <c:v>23,879</c:v>
                </c:pt>
                <c:pt idx="1809">
                  <c:v>23,89233333</c:v>
                </c:pt>
                <c:pt idx="1810">
                  <c:v>23,90566667</c:v>
                </c:pt>
                <c:pt idx="1811">
                  <c:v>23,919</c:v>
                </c:pt>
                <c:pt idx="1812">
                  <c:v>23,93233333</c:v>
                </c:pt>
                <c:pt idx="1813">
                  <c:v>23,94566667</c:v>
                </c:pt>
                <c:pt idx="1814">
                  <c:v>23,959</c:v>
                </c:pt>
                <c:pt idx="1815">
                  <c:v>23,97233333</c:v>
                </c:pt>
                <c:pt idx="1816">
                  <c:v>23,98566667</c:v>
                </c:pt>
                <c:pt idx="1817">
                  <c:v>23,999</c:v>
                </c:pt>
                <c:pt idx="1818">
                  <c:v>24,01233333</c:v>
                </c:pt>
                <c:pt idx="1819">
                  <c:v>24,02566667</c:v>
                </c:pt>
                <c:pt idx="1820">
                  <c:v>24,039</c:v>
                </c:pt>
                <c:pt idx="1821">
                  <c:v>24,05233333</c:v>
                </c:pt>
                <c:pt idx="1822">
                  <c:v>24,06566667</c:v>
                </c:pt>
                <c:pt idx="1823">
                  <c:v>24,079</c:v>
                </c:pt>
                <c:pt idx="1824">
                  <c:v>24,09233333</c:v>
                </c:pt>
                <c:pt idx="1825">
                  <c:v>24,10566667</c:v>
                </c:pt>
                <c:pt idx="1826">
                  <c:v>24,119</c:v>
                </c:pt>
                <c:pt idx="1827">
                  <c:v>24,13233333</c:v>
                </c:pt>
                <c:pt idx="1828">
                  <c:v>24,14566667</c:v>
                </c:pt>
                <c:pt idx="1829">
                  <c:v>24,159</c:v>
                </c:pt>
                <c:pt idx="1830">
                  <c:v>24,17233333</c:v>
                </c:pt>
                <c:pt idx="1831">
                  <c:v>24,18566667</c:v>
                </c:pt>
                <c:pt idx="1832">
                  <c:v>24,199</c:v>
                </c:pt>
                <c:pt idx="1833">
                  <c:v>24,21233333</c:v>
                </c:pt>
                <c:pt idx="1834">
                  <c:v>24,22566667</c:v>
                </c:pt>
                <c:pt idx="1835">
                  <c:v>24,239</c:v>
                </c:pt>
                <c:pt idx="1836">
                  <c:v>24,25233333</c:v>
                </c:pt>
                <c:pt idx="1837">
                  <c:v>24,26566667</c:v>
                </c:pt>
                <c:pt idx="1838">
                  <c:v>24,279</c:v>
                </c:pt>
                <c:pt idx="1839">
                  <c:v>24,29233333</c:v>
                </c:pt>
                <c:pt idx="1840">
                  <c:v>24,30566667</c:v>
                </c:pt>
                <c:pt idx="1841">
                  <c:v>24,319</c:v>
                </c:pt>
                <c:pt idx="1842">
                  <c:v>24,33233333</c:v>
                </c:pt>
                <c:pt idx="1843">
                  <c:v>24,34566667</c:v>
                </c:pt>
                <c:pt idx="1844">
                  <c:v>24,359</c:v>
                </c:pt>
                <c:pt idx="1845">
                  <c:v>24,37233333</c:v>
                </c:pt>
                <c:pt idx="1846">
                  <c:v>24,38566667</c:v>
                </c:pt>
                <c:pt idx="1847">
                  <c:v>24,399</c:v>
                </c:pt>
                <c:pt idx="1848">
                  <c:v>24,41233333</c:v>
                </c:pt>
                <c:pt idx="1849">
                  <c:v>24,42566667</c:v>
                </c:pt>
                <c:pt idx="1850">
                  <c:v>24,439</c:v>
                </c:pt>
                <c:pt idx="1851">
                  <c:v>24,45233333</c:v>
                </c:pt>
                <c:pt idx="1852">
                  <c:v>24,46566667</c:v>
                </c:pt>
                <c:pt idx="1853">
                  <c:v>24,479</c:v>
                </c:pt>
                <c:pt idx="1854">
                  <c:v>24,49233333</c:v>
                </c:pt>
                <c:pt idx="1855">
                  <c:v>24,50566667</c:v>
                </c:pt>
                <c:pt idx="1856">
                  <c:v>24,519</c:v>
                </c:pt>
                <c:pt idx="1857">
                  <c:v>24,53233333</c:v>
                </c:pt>
                <c:pt idx="1858">
                  <c:v>24,54566667</c:v>
                </c:pt>
                <c:pt idx="1859">
                  <c:v>24,559</c:v>
                </c:pt>
                <c:pt idx="1860">
                  <c:v>24,57233333</c:v>
                </c:pt>
                <c:pt idx="1861">
                  <c:v>24,58566667</c:v>
                </c:pt>
                <c:pt idx="1862">
                  <c:v>24,599</c:v>
                </c:pt>
                <c:pt idx="1863">
                  <c:v>24,61233333</c:v>
                </c:pt>
                <c:pt idx="1864">
                  <c:v>24,62566667</c:v>
                </c:pt>
                <c:pt idx="1865">
                  <c:v>24,639</c:v>
                </c:pt>
                <c:pt idx="1866">
                  <c:v>24,65233333</c:v>
                </c:pt>
                <c:pt idx="1867">
                  <c:v>24,66566667</c:v>
                </c:pt>
                <c:pt idx="1868">
                  <c:v>24,679</c:v>
                </c:pt>
                <c:pt idx="1869">
                  <c:v>24,69233333</c:v>
                </c:pt>
                <c:pt idx="1870">
                  <c:v>24,70566667</c:v>
                </c:pt>
                <c:pt idx="1871">
                  <c:v>24,719</c:v>
                </c:pt>
                <c:pt idx="1872">
                  <c:v>24,73233333</c:v>
                </c:pt>
                <c:pt idx="1873">
                  <c:v>24,74566667</c:v>
                </c:pt>
                <c:pt idx="1874">
                  <c:v>24,759</c:v>
                </c:pt>
                <c:pt idx="1875">
                  <c:v>24,77233333</c:v>
                </c:pt>
                <c:pt idx="1876">
                  <c:v>24,78566667</c:v>
                </c:pt>
                <c:pt idx="1877">
                  <c:v>24,799</c:v>
                </c:pt>
                <c:pt idx="1878">
                  <c:v>24,81233333</c:v>
                </c:pt>
                <c:pt idx="1879">
                  <c:v>24,82566667</c:v>
                </c:pt>
                <c:pt idx="1880">
                  <c:v>24,839</c:v>
                </c:pt>
                <c:pt idx="1881">
                  <c:v>24,85233333</c:v>
                </c:pt>
                <c:pt idx="1882">
                  <c:v>24,86566667</c:v>
                </c:pt>
                <c:pt idx="1883">
                  <c:v>24,879</c:v>
                </c:pt>
                <c:pt idx="1884">
                  <c:v>24,89233333</c:v>
                </c:pt>
                <c:pt idx="1885">
                  <c:v>24,90566667</c:v>
                </c:pt>
                <c:pt idx="1886">
                  <c:v>24,919</c:v>
                </c:pt>
                <c:pt idx="1887">
                  <c:v>24,93233333</c:v>
                </c:pt>
                <c:pt idx="1888">
                  <c:v>24,94566667</c:v>
                </c:pt>
                <c:pt idx="1889">
                  <c:v>24,959</c:v>
                </c:pt>
                <c:pt idx="1890">
                  <c:v>24,97233333</c:v>
                </c:pt>
                <c:pt idx="1891">
                  <c:v>24,98566667</c:v>
                </c:pt>
                <c:pt idx="1892">
                  <c:v>24,999</c:v>
                </c:pt>
                <c:pt idx="1893">
                  <c:v>25,01233333</c:v>
                </c:pt>
                <c:pt idx="1894">
                  <c:v>25,02566667</c:v>
                </c:pt>
                <c:pt idx="1895">
                  <c:v>25,039</c:v>
                </c:pt>
                <c:pt idx="1896">
                  <c:v>25,05233333</c:v>
                </c:pt>
                <c:pt idx="1897">
                  <c:v>25,06566667</c:v>
                </c:pt>
                <c:pt idx="1898">
                  <c:v>25,079</c:v>
                </c:pt>
                <c:pt idx="1899">
                  <c:v>25,09233333</c:v>
                </c:pt>
                <c:pt idx="1900">
                  <c:v>25,10566667</c:v>
                </c:pt>
                <c:pt idx="1901">
                  <c:v>25,119</c:v>
                </c:pt>
                <c:pt idx="1902">
                  <c:v>25,13233333</c:v>
                </c:pt>
                <c:pt idx="1903">
                  <c:v>25,14566667</c:v>
                </c:pt>
                <c:pt idx="1904">
                  <c:v>25,159</c:v>
                </c:pt>
                <c:pt idx="1905">
                  <c:v>25,17233333</c:v>
                </c:pt>
                <c:pt idx="1906">
                  <c:v>25,18566667</c:v>
                </c:pt>
                <c:pt idx="1907">
                  <c:v>25,199</c:v>
                </c:pt>
                <c:pt idx="1908">
                  <c:v>25,21233333</c:v>
                </c:pt>
                <c:pt idx="1909">
                  <c:v>25,22566667</c:v>
                </c:pt>
                <c:pt idx="1910">
                  <c:v>25,239</c:v>
                </c:pt>
                <c:pt idx="1911">
                  <c:v>25,25233333</c:v>
                </c:pt>
                <c:pt idx="1912">
                  <c:v>25,26566667</c:v>
                </c:pt>
                <c:pt idx="1913">
                  <c:v>25,279</c:v>
                </c:pt>
                <c:pt idx="1914">
                  <c:v>25,29233333</c:v>
                </c:pt>
                <c:pt idx="1915">
                  <c:v>25,30566667</c:v>
                </c:pt>
                <c:pt idx="1916">
                  <c:v>25,319</c:v>
                </c:pt>
                <c:pt idx="1917">
                  <c:v>25,33233333</c:v>
                </c:pt>
                <c:pt idx="1918">
                  <c:v>25,34566667</c:v>
                </c:pt>
                <c:pt idx="1919">
                  <c:v>25,359</c:v>
                </c:pt>
                <c:pt idx="1920">
                  <c:v>25,37233333</c:v>
                </c:pt>
                <c:pt idx="1921">
                  <c:v>25,38566667</c:v>
                </c:pt>
                <c:pt idx="1922">
                  <c:v>25,399</c:v>
                </c:pt>
                <c:pt idx="1923">
                  <c:v>25,41233333</c:v>
                </c:pt>
                <c:pt idx="1924">
                  <c:v>25,42566667</c:v>
                </c:pt>
                <c:pt idx="1925">
                  <c:v>25,439</c:v>
                </c:pt>
                <c:pt idx="1926">
                  <c:v>25,45233333</c:v>
                </c:pt>
                <c:pt idx="1927">
                  <c:v>25,46566667</c:v>
                </c:pt>
                <c:pt idx="1928">
                  <c:v>25,479</c:v>
                </c:pt>
                <c:pt idx="1929">
                  <c:v>25,49233333</c:v>
                </c:pt>
                <c:pt idx="1930">
                  <c:v>25,50566667</c:v>
                </c:pt>
                <c:pt idx="1931">
                  <c:v>25,519</c:v>
                </c:pt>
                <c:pt idx="1932">
                  <c:v>25,53233333</c:v>
                </c:pt>
                <c:pt idx="1933">
                  <c:v>25,54566667</c:v>
                </c:pt>
                <c:pt idx="1934">
                  <c:v>25,559</c:v>
                </c:pt>
                <c:pt idx="1935">
                  <c:v>25,57233333</c:v>
                </c:pt>
                <c:pt idx="1936">
                  <c:v>25,58566667</c:v>
                </c:pt>
                <c:pt idx="1937">
                  <c:v>25,599</c:v>
                </c:pt>
                <c:pt idx="1938">
                  <c:v>25,61233333</c:v>
                </c:pt>
                <c:pt idx="1939">
                  <c:v>25,62566667</c:v>
                </c:pt>
                <c:pt idx="1940">
                  <c:v>25,639</c:v>
                </c:pt>
                <c:pt idx="1941">
                  <c:v>25,65233333</c:v>
                </c:pt>
                <c:pt idx="1942">
                  <c:v>25,66566667</c:v>
                </c:pt>
                <c:pt idx="1943">
                  <c:v>25,679</c:v>
                </c:pt>
                <c:pt idx="1944">
                  <c:v>25,69233333</c:v>
                </c:pt>
                <c:pt idx="1945">
                  <c:v>25,70566667</c:v>
                </c:pt>
                <c:pt idx="1946">
                  <c:v>25,719</c:v>
                </c:pt>
                <c:pt idx="1947">
                  <c:v>25,73233333</c:v>
                </c:pt>
                <c:pt idx="1948">
                  <c:v>25,74566667</c:v>
                </c:pt>
                <c:pt idx="1949">
                  <c:v>25,759</c:v>
                </c:pt>
                <c:pt idx="1950">
                  <c:v>25,77233333</c:v>
                </c:pt>
                <c:pt idx="1951">
                  <c:v>25,78566667</c:v>
                </c:pt>
                <c:pt idx="1952">
                  <c:v>25,799</c:v>
                </c:pt>
                <c:pt idx="1953">
                  <c:v>25,81233333</c:v>
                </c:pt>
                <c:pt idx="1954">
                  <c:v>25,82566667</c:v>
                </c:pt>
                <c:pt idx="1955">
                  <c:v>25,839</c:v>
                </c:pt>
                <c:pt idx="1956">
                  <c:v>25,85233333</c:v>
                </c:pt>
                <c:pt idx="1957">
                  <c:v>25,86566667</c:v>
                </c:pt>
                <c:pt idx="1958">
                  <c:v>25,879</c:v>
                </c:pt>
                <c:pt idx="1959">
                  <c:v>25,89233333</c:v>
                </c:pt>
                <c:pt idx="1960">
                  <c:v>25,90566667</c:v>
                </c:pt>
                <c:pt idx="1961">
                  <c:v>25,919</c:v>
                </c:pt>
                <c:pt idx="1962">
                  <c:v>25,93233333</c:v>
                </c:pt>
                <c:pt idx="1963">
                  <c:v>25,94566667</c:v>
                </c:pt>
                <c:pt idx="1964">
                  <c:v>25,959</c:v>
                </c:pt>
                <c:pt idx="1965">
                  <c:v>25,97233333</c:v>
                </c:pt>
                <c:pt idx="1966">
                  <c:v>25,98566667</c:v>
                </c:pt>
                <c:pt idx="1967">
                  <c:v>25,999</c:v>
                </c:pt>
                <c:pt idx="1968">
                  <c:v>26,01233333</c:v>
                </c:pt>
                <c:pt idx="1969">
                  <c:v>26,02566667</c:v>
                </c:pt>
                <c:pt idx="1970">
                  <c:v>26,039</c:v>
                </c:pt>
                <c:pt idx="1971">
                  <c:v>26,05233333</c:v>
                </c:pt>
                <c:pt idx="1972">
                  <c:v>26,06566667</c:v>
                </c:pt>
                <c:pt idx="1973">
                  <c:v>26,079</c:v>
                </c:pt>
                <c:pt idx="1974">
                  <c:v>26,09233333</c:v>
                </c:pt>
                <c:pt idx="1975">
                  <c:v>26,10566667</c:v>
                </c:pt>
                <c:pt idx="1976">
                  <c:v>26,119</c:v>
                </c:pt>
                <c:pt idx="1977">
                  <c:v>26,13233333</c:v>
                </c:pt>
                <c:pt idx="1978">
                  <c:v>26,14566667</c:v>
                </c:pt>
                <c:pt idx="1979">
                  <c:v>26,159</c:v>
                </c:pt>
                <c:pt idx="1980">
                  <c:v>26,17233333</c:v>
                </c:pt>
                <c:pt idx="1981">
                  <c:v>26,18566667</c:v>
                </c:pt>
                <c:pt idx="1982">
                  <c:v>26,199</c:v>
                </c:pt>
                <c:pt idx="1983">
                  <c:v>26,21233333</c:v>
                </c:pt>
                <c:pt idx="1984">
                  <c:v>26,22566667</c:v>
                </c:pt>
                <c:pt idx="1985">
                  <c:v>26,239</c:v>
                </c:pt>
                <c:pt idx="1986">
                  <c:v>26,25233333</c:v>
                </c:pt>
                <c:pt idx="1987">
                  <c:v>26,26566667</c:v>
                </c:pt>
                <c:pt idx="1988">
                  <c:v>26,279</c:v>
                </c:pt>
                <c:pt idx="1989">
                  <c:v>26,29233333</c:v>
                </c:pt>
                <c:pt idx="1990">
                  <c:v>26,30566667</c:v>
                </c:pt>
                <c:pt idx="1991">
                  <c:v>26,319</c:v>
                </c:pt>
                <c:pt idx="1992">
                  <c:v>26,33233333</c:v>
                </c:pt>
                <c:pt idx="1993">
                  <c:v>26,34566667</c:v>
                </c:pt>
                <c:pt idx="1994">
                  <c:v>26,359</c:v>
                </c:pt>
                <c:pt idx="1995">
                  <c:v>26,37233333</c:v>
                </c:pt>
                <c:pt idx="1996">
                  <c:v>26,38566667</c:v>
                </c:pt>
                <c:pt idx="1997">
                  <c:v>26,399</c:v>
                </c:pt>
                <c:pt idx="1998">
                  <c:v>26,41233333</c:v>
                </c:pt>
                <c:pt idx="1999">
                  <c:v>26,42566667</c:v>
                </c:pt>
                <c:pt idx="2000">
                  <c:v>26,439</c:v>
                </c:pt>
                <c:pt idx="2001">
                  <c:v>26,45233333</c:v>
                </c:pt>
                <c:pt idx="2002">
                  <c:v>26,46566667</c:v>
                </c:pt>
                <c:pt idx="2003">
                  <c:v>26,479</c:v>
                </c:pt>
                <c:pt idx="2004">
                  <c:v>26,49233333</c:v>
                </c:pt>
                <c:pt idx="2005">
                  <c:v>26,50566667</c:v>
                </c:pt>
                <c:pt idx="2006">
                  <c:v>26,519</c:v>
                </c:pt>
                <c:pt idx="2007">
                  <c:v>26,53233333</c:v>
                </c:pt>
                <c:pt idx="2008">
                  <c:v>26,54566667</c:v>
                </c:pt>
                <c:pt idx="2009">
                  <c:v>26,559</c:v>
                </c:pt>
                <c:pt idx="2010">
                  <c:v>26,57233333</c:v>
                </c:pt>
                <c:pt idx="2011">
                  <c:v>26,58566667</c:v>
                </c:pt>
                <c:pt idx="2012">
                  <c:v>26,599</c:v>
                </c:pt>
                <c:pt idx="2013">
                  <c:v>26,61233333</c:v>
                </c:pt>
                <c:pt idx="2014">
                  <c:v>26,62566667</c:v>
                </c:pt>
                <c:pt idx="2015">
                  <c:v>26,639</c:v>
                </c:pt>
                <c:pt idx="2016">
                  <c:v>26,65233333</c:v>
                </c:pt>
                <c:pt idx="2017">
                  <c:v>26,66566667</c:v>
                </c:pt>
                <c:pt idx="2018">
                  <c:v>26,679</c:v>
                </c:pt>
                <c:pt idx="2019">
                  <c:v>26,69233333</c:v>
                </c:pt>
                <c:pt idx="2020">
                  <c:v>26,70566667</c:v>
                </c:pt>
                <c:pt idx="2021">
                  <c:v>26,719</c:v>
                </c:pt>
                <c:pt idx="2022">
                  <c:v>26,73233333</c:v>
                </c:pt>
                <c:pt idx="2023">
                  <c:v>26,74566667</c:v>
                </c:pt>
                <c:pt idx="2024">
                  <c:v>26,759</c:v>
                </c:pt>
                <c:pt idx="2025">
                  <c:v>26,77233333</c:v>
                </c:pt>
                <c:pt idx="2026">
                  <c:v>26,78566667</c:v>
                </c:pt>
                <c:pt idx="2027">
                  <c:v>26,799</c:v>
                </c:pt>
                <c:pt idx="2028">
                  <c:v>26,81233333</c:v>
                </c:pt>
                <c:pt idx="2029">
                  <c:v>26,82566667</c:v>
                </c:pt>
                <c:pt idx="2030">
                  <c:v>26,839</c:v>
                </c:pt>
                <c:pt idx="2031">
                  <c:v>26,85233333</c:v>
                </c:pt>
                <c:pt idx="2032">
                  <c:v>26,86566667</c:v>
                </c:pt>
                <c:pt idx="2033">
                  <c:v>26,879</c:v>
                </c:pt>
                <c:pt idx="2034">
                  <c:v>26,89233333</c:v>
                </c:pt>
                <c:pt idx="2035">
                  <c:v>26,90566667</c:v>
                </c:pt>
                <c:pt idx="2036">
                  <c:v>26,919</c:v>
                </c:pt>
                <c:pt idx="2037">
                  <c:v>26,93233333</c:v>
                </c:pt>
                <c:pt idx="2038">
                  <c:v>26,94566667</c:v>
                </c:pt>
                <c:pt idx="2039">
                  <c:v>26,959</c:v>
                </c:pt>
                <c:pt idx="2040">
                  <c:v>26,97233333</c:v>
                </c:pt>
                <c:pt idx="2041">
                  <c:v>26,98566667</c:v>
                </c:pt>
                <c:pt idx="2042">
                  <c:v>26,999</c:v>
                </c:pt>
                <c:pt idx="2043">
                  <c:v>27,01233333</c:v>
                </c:pt>
                <c:pt idx="2044">
                  <c:v>27,02566667</c:v>
                </c:pt>
                <c:pt idx="2045">
                  <c:v>27,039</c:v>
                </c:pt>
                <c:pt idx="2046">
                  <c:v>27,05233333</c:v>
                </c:pt>
                <c:pt idx="2047">
                  <c:v>27,06566667</c:v>
                </c:pt>
                <c:pt idx="2048">
                  <c:v>27,079</c:v>
                </c:pt>
                <c:pt idx="2049">
                  <c:v>27,09233333</c:v>
                </c:pt>
                <c:pt idx="2050">
                  <c:v>27,10566667</c:v>
                </c:pt>
                <c:pt idx="2051">
                  <c:v>27,119</c:v>
                </c:pt>
                <c:pt idx="2052">
                  <c:v>27,13233333</c:v>
                </c:pt>
                <c:pt idx="2053">
                  <c:v>27,14566667</c:v>
                </c:pt>
                <c:pt idx="2054">
                  <c:v>27,159</c:v>
                </c:pt>
                <c:pt idx="2055">
                  <c:v>27,17233333</c:v>
                </c:pt>
                <c:pt idx="2056">
                  <c:v>27,18566667</c:v>
                </c:pt>
                <c:pt idx="2057">
                  <c:v>27,199</c:v>
                </c:pt>
                <c:pt idx="2058">
                  <c:v>27,21233333</c:v>
                </c:pt>
                <c:pt idx="2059">
                  <c:v>27,22566667</c:v>
                </c:pt>
                <c:pt idx="2060">
                  <c:v>27,239</c:v>
                </c:pt>
                <c:pt idx="2061">
                  <c:v>27,25233333</c:v>
                </c:pt>
                <c:pt idx="2062">
                  <c:v>27,26566667</c:v>
                </c:pt>
                <c:pt idx="2063">
                  <c:v>27,279</c:v>
                </c:pt>
                <c:pt idx="2064">
                  <c:v>27,29233333</c:v>
                </c:pt>
                <c:pt idx="2065">
                  <c:v>27,30566667</c:v>
                </c:pt>
                <c:pt idx="2066">
                  <c:v>27,319</c:v>
                </c:pt>
                <c:pt idx="2067">
                  <c:v>27,33233333</c:v>
                </c:pt>
                <c:pt idx="2068">
                  <c:v>27,34566667</c:v>
                </c:pt>
                <c:pt idx="2069">
                  <c:v>27,359</c:v>
                </c:pt>
                <c:pt idx="2070">
                  <c:v>27,37233333</c:v>
                </c:pt>
                <c:pt idx="2071">
                  <c:v>27,38566667</c:v>
                </c:pt>
                <c:pt idx="2072">
                  <c:v>27,399</c:v>
                </c:pt>
                <c:pt idx="2073">
                  <c:v>27,41233333</c:v>
                </c:pt>
                <c:pt idx="2074">
                  <c:v>27,42566667</c:v>
                </c:pt>
                <c:pt idx="2075">
                  <c:v>27,439</c:v>
                </c:pt>
                <c:pt idx="2076">
                  <c:v>27,45233333</c:v>
                </c:pt>
                <c:pt idx="2077">
                  <c:v>27,46566667</c:v>
                </c:pt>
                <c:pt idx="2078">
                  <c:v>27,479</c:v>
                </c:pt>
                <c:pt idx="2079">
                  <c:v>27,49233333</c:v>
                </c:pt>
                <c:pt idx="2080">
                  <c:v>27,50566667</c:v>
                </c:pt>
                <c:pt idx="2081">
                  <c:v>27,519</c:v>
                </c:pt>
                <c:pt idx="2082">
                  <c:v>27,53233333</c:v>
                </c:pt>
                <c:pt idx="2083">
                  <c:v>27,54566667</c:v>
                </c:pt>
                <c:pt idx="2084">
                  <c:v>27,559</c:v>
                </c:pt>
                <c:pt idx="2085">
                  <c:v>27,57233333</c:v>
                </c:pt>
                <c:pt idx="2086">
                  <c:v>27,58566667</c:v>
                </c:pt>
                <c:pt idx="2087">
                  <c:v>27,599</c:v>
                </c:pt>
                <c:pt idx="2088">
                  <c:v>27,61233333</c:v>
                </c:pt>
                <c:pt idx="2089">
                  <c:v>27,62566667</c:v>
                </c:pt>
                <c:pt idx="2090">
                  <c:v>27,639</c:v>
                </c:pt>
                <c:pt idx="2091">
                  <c:v>27,65233333</c:v>
                </c:pt>
                <c:pt idx="2092">
                  <c:v>27,66566667</c:v>
                </c:pt>
                <c:pt idx="2093">
                  <c:v>27,679</c:v>
                </c:pt>
                <c:pt idx="2094">
                  <c:v>27,69233333</c:v>
                </c:pt>
                <c:pt idx="2095">
                  <c:v>27,70566667</c:v>
                </c:pt>
                <c:pt idx="2096">
                  <c:v>27,719</c:v>
                </c:pt>
                <c:pt idx="2097">
                  <c:v>27,73233333</c:v>
                </c:pt>
                <c:pt idx="2098">
                  <c:v>27,74566667</c:v>
                </c:pt>
                <c:pt idx="2099">
                  <c:v>27,759</c:v>
                </c:pt>
                <c:pt idx="2100">
                  <c:v>27,77233333</c:v>
                </c:pt>
                <c:pt idx="2101">
                  <c:v>27,78566667</c:v>
                </c:pt>
                <c:pt idx="2102">
                  <c:v>27,799</c:v>
                </c:pt>
                <c:pt idx="2103">
                  <c:v>27,81233333</c:v>
                </c:pt>
                <c:pt idx="2104">
                  <c:v>27,82566667</c:v>
                </c:pt>
                <c:pt idx="2105">
                  <c:v>27,839</c:v>
                </c:pt>
                <c:pt idx="2106">
                  <c:v>27,85233333</c:v>
                </c:pt>
                <c:pt idx="2107">
                  <c:v>27,86566667</c:v>
                </c:pt>
                <c:pt idx="2108">
                  <c:v>27,879</c:v>
                </c:pt>
                <c:pt idx="2109">
                  <c:v>27,89233333</c:v>
                </c:pt>
                <c:pt idx="2110">
                  <c:v>27,90566667</c:v>
                </c:pt>
                <c:pt idx="2111">
                  <c:v>27,919</c:v>
                </c:pt>
                <c:pt idx="2112">
                  <c:v>27,93233333</c:v>
                </c:pt>
                <c:pt idx="2113">
                  <c:v>27,94566667</c:v>
                </c:pt>
                <c:pt idx="2114">
                  <c:v>27,959</c:v>
                </c:pt>
                <c:pt idx="2115">
                  <c:v>27,97233333</c:v>
                </c:pt>
                <c:pt idx="2116">
                  <c:v>27,98566667</c:v>
                </c:pt>
                <c:pt idx="2117">
                  <c:v>27,999</c:v>
                </c:pt>
                <c:pt idx="2118">
                  <c:v>28,01233333</c:v>
                </c:pt>
                <c:pt idx="2119">
                  <c:v>28,02566667</c:v>
                </c:pt>
                <c:pt idx="2120">
                  <c:v>28,039</c:v>
                </c:pt>
                <c:pt idx="2121">
                  <c:v>28,05233333</c:v>
                </c:pt>
                <c:pt idx="2122">
                  <c:v>28,06566667</c:v>
                </c:pt>
                <c:pt idx="2123">
                  <c:v>28,079</c:v>
                </c:pt>
                <c:pt idx="2124">
                  <c:v>28,09233333</c:v>
                </c:pt>
                <c:pt idx="2125">
                  <c:v>28,10566667</c:v>
                </c:pt>
                <c:pt idx="2126">
                  <c:v>28,119</c:v>
                </c:pt>
                <c:pt idx="2127">
                  <c:v>28,13233333</c:v>
                </c:pt>
                <c:pt idx="2128">
                  <c:v>28,14566667</c:v>
                </c:pt>
                <c:pt idx="2129">
                  <c:v>28,159</c:v>
                </c:pt>
                <c:pt idx="2130">
                  <c:v>28,17233333</c:v>
                </c:pt>
                <c:pt idx="2131">
                  <c:v>28,18566667</c:v>
                </c:pt>
                <c:pt idx="2132">
                  <c:v>28,199</c:v>
                </c:pt>
                <c:pt idx="2133">
                  <c:v>28,21233333</c:v>
                </c:pt>
                <c:pt idx="2134">
                  <c:v>28,22566667</c:v>
                </c:pt>
                <c:pt idx="2135">
                  <c:v>28,239</c:v>
                </c:pt>
                <c:pt idx="2136">
                  <c:v>28,25233333</c:v>
                </c:pt>
                <c:pt idx="2137">
                  <c:v>28,26566667</c:v>
                </c:pt>
                <c:pt idx="2138">
                  <c:v>28,279</c:v>
                </c:pt>
                <c:pt idx="2139">
                  <c:v>28,29233333</c:v>
                </c:pt>
                <c:pt idx="2140">
                  <c:v>28,30566667</c:v>
                </c:pt>
                <c:pt idx="2141">
                  <c:v>28,319</c:v>
                </c:pt>
                <c:pt idx="2142">
                  <c:v>28,33233333</c:v>
                </c:pt>
                <c:pt idx="2143">
                  <c:v>28,34566667</c:v>
                </c:pt>
                <c:pt idx="2144">
                  <c:v>28,359</c:v>
                </c:pt>
                <c:pt idx="2145">
                  <c:v>28,37233333</c:v>
                </c:pt>
                <c:pt idx="2146">
                  <c:v>28,38566667</c:v>
                </c:pt>
                <c:pt idx="2147">
                  <c:v>28,399</c:v>
                </c:pt>
                <c:pt idx="2148">
                  <c:v>28,41233333</c:v>
                </c:pt>
                <c:pt idx="2149">
                  <c:v>28,42566667</c:v>
                </c:pt>
                <c:pt idx="2150">
                  <c:v>28,439</c:v>
                </c:pt>
                <c:pt idx="2151">
                  <c:v>28,45233333</c:v>
                </c:pt>
                <c:pt idx="2152">
                  <c:v>28,46566667</c:v>
                </c:pt>
                <c:pt idx="2153">
                  <c:v>28,479</c:v>
                </c:pt>
                <c:pt idx="2154">
                  <c:v>28,49233333</c:v>
                </c:pt>
                <c:pt idx="2155">
                  <c:v>28,50566667</c:v>
                </c:pt>
                <c:pt idx="2156">
                  <c:v>28,519</c:v>
                </c:pt>
                <c:pt idx="2157">
                  <c:v>28,53233333</c:v>
                </c:pt>
                <c:pt idx="2158">
                  <c:v>28,54566667</c:v>
                </c:pt>
                <c:pt idx="2159">
                  <c:v>28,559</c:v>
                </c:pt>
                <c:pt idx="2160">
                  <c:v>28,57233333</c:v>
                </c:pt>
                <c:pt idx="2161">
                  <c:v>28,58566667</c:v>
                </c:pt>
                <c:pt idx="2162">
                  <c:v>28,599</c:v>
                </c:pt>
                <c:pt idx="2163">
                  <c:v>28,61233333</c:v>
                </c:pt>
                <c:pt idx="2164">
                  <c:v>28,62566667</c:v>
                </c:pt>
                <c:pt idx="2165">
                  <c:v>28,639</c:v>
                </c:pt>
                <c:pt idx="2166">
                  <c:v>28,65233333</c:v>
                </c:pt>
                <c:pt idx="2167">
                  <c:v>28,66566667</c:v>
                </c:pt>
                <c:pt idx="2168">
                  <c:v>28,679</c:v>
                </c:pt>
                <c:pt idx="2169">
                  <c:v>28,69233333</c:v>
                </c:pt>
                <c:pt idx="2170">
                  <c:v>28,70566667</c:v>
                </c:pt>
                <c:pt idx="2171">
                  <c:v>28,719</c:v>
                </c:pt>
                <c:pt idx="2172">
                  <c:v>28,73233333</c:v>
                </c:pt>
                <c:pt idx="2173">
                  <c:v>28,74566667</c:v>
                </c:pt>
                <c:pt idx="2174">
                  <c:v>28,759</c:v>
                </c:pt>
                <c:pt idx="2175">
                  <c:v>28,77233333</c:v>
                </c:pt>
                <c:pt idx="2176">
                  <c:v>28,78566667</c:v>
                </c:pt>
                <c:pt idx="2177">
                  <c:v>28,799</c:v>
                </c:pt>
                <c:pt idx="2178">
                  <c:v>28,81233333</c:v>
                </c:pt>
                <c:pt idx="2179">
                  <c:v>28,82566667</c:v>
                </c:pt>
                <c:pt idx="2180">
                  <c:v>28,839</c:v>
                </c:pt>
                <c:pt idx="2181">
                  <c:v>28,85233333</c:v>
                </c:pt>
                <c:pt idx="2182">
                  <c:v>28,86566667</c:v>
                </c:pt>
                <c:pt idx="2183">
                  <c:v>28,879</c:v>
                </c:pt>
                <c:pt idx="2184">
                  <c:v>28,89233333</c:v>
                </c:pt>
                <c:pt idx="2185">
                  <c:v>28,90566667</c:v>
                </c:pt>
                <c:pt idx="2186">
                  <c:v>28,919</c:v>
                </c:pt>
                <c:pt idx="2187">
                  <c:v>28,93233333</c:v>
                </c:pt>
                <c:pt idx="2188">
                  <c:v>28,94566667</c:v>
                </c:pt>
                <c:pt idx="2189">
                  <c:v>28,959</c:v>
                </c:pt>
                <c:pt idx="2190">
                  <c:v>28,97233333</c:v>
                </c:pt>
                <c:pt idx="2191">
                  <c:v>28,98566667</c:v>
                </c:pt>
                <c:pt idx="2192">
                  <c:v>28,999</c:v>
                </c:pt>
                <c:pt idx="2193">
                  <c:v>29,01233333</c:v>
                </c:pt>
                <c:pt idx="2194">
                  <c:v>29,02566667</c:v>
                </c:pt>
                <c:pt idx="2195">
                  <c:v>29,039</c:v>
                </c:pt>
                <c:pt idx="2196">
                  <c:v>29,05233333</c:v>
                </c:pt>
                <c:pt idx="2197">
                  <c:v>29,06566667</c:v>
                </c:pt>
                <c:pt idx="2198">
                  <c:v>29,079</c:v>
                </c:pt>
                <c:pt idx="2199">
                  <c:v>29,09233333</c:v>
                </c:pt>
                <c:pt idx="2200">
                  <c:v>29,10566667</c:v>
                </c:pt>
                <c:pt idx="2201">
                  <c:v>29,119</c:v>
                </c:pt>
                <c:pt idx="2202">
                  <c:v>29,13233333</c:v>
                </c:pt>
                <c:pt idx="2203">
                  <c:v>29,14566667</c:v>
                </c:pt>
                <c:pt idx="2204">
                  <c:v>29,159</c:v>
                </c:pt>
                <c:pt idx="2205">
                  <c:v>29,17233333</c:v>
                </c:pt>
                <c:pt idx="2206">
                  <c:v>29,18566667</c:v>
                </c:pt>
                <c:pt idx="2207">
                  <c:v>29,199</c:v>
                </c:pt>
                <c:pt idx="2208">
                  <c:v>29,21233333</c:v>
                </c:pt>
                <c:pt idx="2209">
                  <c:v>29,22566667</c:v>
                </c:pt>
                <c:pt idx="2210">
                  <c:v>29,239</c:v>
                </c:pt>
                <c:pt idx="2211">
                  <c:v>29,25233333</c:v>
                </c:pt>
                <c:pt idx="2212">
                  <c:v>29,26566667</c:v>
                </c:pt>
                <c:pt idx="2213">
                  <c:v>29,279</c:v>
                </c:pt>
                <c:pt idx="2214">
                  <c:v>29,29233333</c:v>
                </c:pt>
                <c:pt idx="2215">
                  <c:v>29,30566667</c:v>
                </c:pt>
                <c:pt idx="2216">
                  <c:v>29,319</c:v>
                </c:pt>
                <c:pt idx="2217">
                  <c:v>29,33233333</c:v>
                </c:pt>
                <c:pt idx="2218">
                  <c:v>29,34566667</c:v>
                </c:pt>
                <c:pt idx="2219">
                  <c:v>29,359</c:v>
                </c:pt>
                <c:pt idx="2220">
                  <c:v>29,37233333</c:v>
                </c:pt>
                <c:pt idx="2221">
                  <c:v>29,38566667</c:v>
                </c:pt>
                <c:pt idx="2222">
                  <c:v>29,399</c:v>
                </c:pt>
                <c:pt idx="2223">
                  <c:v>29,41233333</c:v>
                </c:pt>
                <c:pt idx="2224">
                  <c:v>29,42566667</c:v>
                </c:pt>
                <c:pt idx="2225">
                  <c:v>29,439</c:v>
                </c:pt>
                <c:pt idx="2226">
                  <c:v>29,45233333</c:v>
                </c:pt>
                <c:pt idx="2227">
                  <c:v>29,46566667</c:v>
                </c:pt>
                <c:pt idx="2228">
                  <c:v>29,479</c:v>
                </c:pt>
                <c:pt idx="2229">
                  <c:v>29,49233333</c:v>
                </c:pt>
                <c:pt idx="2230">
                  <c:v>29,50566667</c:v>
                </c:pt>
                <c:pt idx="2231">
                  <c:v>29,519</c:v>
                </c:pt>
                <c:pt idx="2232">
                  <c:v>29,53233333</c:v>
                </c:pt>
                <c:pt idx="2233">
                  <c:v>29,54566667</c:v>
                </c:pt>
                <c:pt idx="2234">
                  <c:v>29,559</c:v>
                </c:pt>
                <c:pt idx="2235">
                  <c:v>29,57233333</c:v>
                </c:pt>
                <c:pt idx="2236">
                  <c:v>29,58566667</c:v>
                </c:pt>
                <c:pt idx="2237">
                  <c:v>29,599</c:v>
                </c:pt>
                <c:pt idx="2238">
                  <c:v>29,61233333</c:v>
                </c:pt>
                <c:pt idx="2239">
                  <c:v>29,62566667</c:v>
                </c:pt>
                <c:pt idx="2240">
                  <c:v>29,639</c:v>
                </c:pt>
                <c:pt idx="2241">
                  <c:v>29,65233333</c:v>
                </c:pt>
                <c:pt idx="2242">
                  <c:v>29,66566667</c:v>
                </c:pt>
                <c:pt idx="2243">
                  <c:v>29,679</c:v>
                </c:pt>
                <c:pt idx="2244">
                  <c:v>29,69233333</c:v>
                </c:pt>
                <c:pt idx="2245">
                  <c:v>29,70566667</c:v>
                </c:pt>
                <c:pt idx="2246">
                  <c:v>29,719</c:v>
                </c:pt>
                <c:pt idx="2247">
                  <c:v>29,73233333</c:v>
                </c:pt>
                <c:pt idx="2248">
                  <c:v>29,74566667</c:v>
                </c:pt>
                <c:pt idx="2249">
                  <c:v>29,759</c:v>
                </c:pt>
                <c:pt idx="2250">
                  <c:v>29,77233333</c:v>
                </c:pt>
                <c:pt idx="2251">
                  <c:v>29,78566667</c:v>
                </c:pt>
                <c:pt idx="2252">
                  <c:v>29,799</c:v>
                </c:pt>
                <c:pt idx="2253">
                  <c:v>29,81233333</c:v>
                </c:pt>
                <c:pt idx="2254">
                  <c:v>29,82566667</c:v>
                </c:pt>
                <c:pt idx="2255">
                  <c:v>29,839</c:v>
                </c:pt>
                <c:pt idx="2256">
                  <c:v>29,85233333</c:v>
                </c:pt>
                <c:pt idx="2257">
                  <c:v>29,86566667</c:v>
                </c:pt>
                <c:pt idx="2258">
                  <c:v>29,879</c:v>
                </c:pt>
                <c:pt idx="2259">
                  <c:v>29,89233333</c:v>
                </c:pt>
                <c:pt idx="2260">
                  <c:v>29,90566667</c:v>
                </c:pt>
                <c:pt idx="2261">
                  <c:v>29,919</c:v>
                </c:pt>
                <c:pt idx="2262">
                  <c:v>29,93233333</c:v>
                </c:pt>
                <c:pt idx="2263">
                  <c:v>29,94566667</c:v>
                </c:pt>
                <c:pt idx="2264">
                  <c:v>29,959</c:v>
                </c:pt>
                <c:pt idx="2265">
                  <c:v>29,97233333</c:v>
                </c:pt>
                <c:pt idx="2266">
                  <c:v>29,98566667</c:v>
                </c:pt>
                <c:pt idx="2267">
                  <c:v>29,999</c:v>
                </c:pt>
                <c:pt idx="2268">
                  <c:v>30,01233333</c:v>
                </c:pt>
                <c:pt idx="2269">
                  <c:v>30,02566667</c:v>
                </c:pt>
                <c:pt idx="2270">
                  <c:v>30,039</c:v>
                </c:pt>
                <c:pt idx="2271">
                  <c:v>30,05233333</c:v>
                </c:pt>
                <c:pt idx="2272">
                  <c:v>30,06566667</c:v>
                </c:pt>
                <c:pt idx="2273">
                  <c:v>30,079</c:v>
                </c:pt>
                <c:pt idx="2274">
                  <c:v>30,09233333</c:v>
                </c:pt>
                <c:pt idx="2275">
                  <c:v>30,10566667</c:v>
                </c:pt>
                <c:pt idx="2276">
                  <c:v>30,119</c:v>
                </c:pt>
                <c:pt idx="2277">
                  <c:v>30,13233333</c:v>
                </c:pt>
                <c:pt idx="2278">
                  <c:v>30,14566667</c:v>
                </c:pt>
                <c:pt idx="2279">
                  <c:v>30,159</c:v>
                </c:pt>
                <c:pt idx="2280">
                  <c:v>30,17233333</c:v>
                </c:pt>
                <c:pt idx="2281">
                  <c:v>30,18566667</c:v>
                </c:pt>
                <c:pt idx="2282">
                  <c:v>30,199</c:v>
                </c:pt>
                <c:pt idx="2283">
                  <c:v>30,21233333</c:v>
                </c:pt>
                <c:pt idx="2284">
                  <c:v>30,22566667</c:v>
                </c:pt>
                <c:pt idx="2285">
                  <c:v>30,239</c:v>
                </c:pt>
                <c:pt idx="2286">
                  <c:v>30,25233333</c:v>
                </c:pt>
                <c:pt idx="2287">
                  <c:v>30,26566667</c:v>
                </c:pt>
                <c:pt idx="2288">
                  <c:v>30,279</c:v>
                </c:pt>
                <c:pt idx="2289">
                  <c:v>30,29233333</c:v>
                </c:pt>
                <c:pt idx="2290">
                  <c:v>30,30566667</c:v>
                </c:pt>
                <c:pt idx="2291">
                  <c:v>30,319</c:v>
                </c:pt>
                <c:pt idx="2292">
                  <c:v>30,33233333</c:v>
                </c:pt>
                <c:pt idx="2293">
                  <c:v>30,34566667</c:v>
                </c:pt>
                <c:pt idx="2294">
                  <c:v>30,359</c:v>
                </c:pt>
                <c:pt idx="2295">
                  <c:v>30,37233333</c:v>
                </c:pt>
                <c:pt idx="2296">
                  <c:v>30,38566667</c:v>
                </c:pt>
                <c:pt idx="2297">
                  <c:v>30,399</c:v>
                </c:pt>
                <c:pt idx="2298">
                  <c:v>30,41233333</c:v>
                </c:pt>
                <c:pt idx="2299">
                  <c:v>30,42566667</c:v>
                </c:pt>
                <c:pt idx="2300">
                  <c:v>30,439</c:v>
                </c:pt>
                <c:pt idx="2301">
                  <c:v>30,45233333</c:v>
                </c:pt>
                <c:pt idx="2302">
                  <c:v>30,46566667</c:v>
                </c:pt>
                <c:pt idx="2303">
                  <c:v>30,479</c:v>
                </c:pt>
                <c:pt idx="2304">
                  <c:v>30,49233333</c:v>
                </c:pt>
                <c:pt idx="2305">
                  <c:v>30,50566667</c:v>
                </c:pt>
                <c:pt idx="2306">
                  <c:v>30,519</c:v>
                </c:pt>
                <c:pt idx="2307">
                  <c:v>30,53233333</c:v>
                </c:pt>
                <c:pt idx="2308">
                  <c:v>30,54566667</c:v>
                </c:pt>
                <c:pt idx="2309">
                  <c:v>30,559</c:v>
                </c:pt>
                <c:pt idx="2310">
                  <c:v>30,57233333</c:v>
                </c:pt>
                <c:pt idx="2311">
                  <c:v>30,58566667</c:v>
                </c:pt>
                <c:pt idx="2312">
                  <c:v>30,599</c:v>
                </c:pt>
                <c:pt idx="2313">
                  <c:v>30,61233333</c:v>
                </c:pt>
                <c:pt idx="2314">
                  <c:v>30,62566667</c:v>
                </c:pt>
                <c:pt idx="2315">
                  <c:v>30,639</c:v>
                </c:pt>
                <c:pt idx="2316">
                  <c:v>30,65233333</c:v>
                </c:pt>
                <c:pt idx="2317">
                  <c:v>30,66566667</c:v>
                </c:pt>
                <c:pt idx="2318">
                  <c:v>30,679</c:v>
                </c:pt>
                <c:pt idx="2319">
                  <c:v>30,69233333</c:v>
                </c:pt>
                <c:pt idx="2320">
                  <c:v>30,70566667</c:v>
                </c:pt>
                <c:pt idx="2321">
                  <c:v>30,719</c:v>
                </c:pt>
                <c:pt idx="2322">
                  <c:v>30,73233333</c:v>
                </c:pt>
                <c:pt idx="2323">
                  <c:v>30,74566667</c:v>
                </c:pt>
                <c:pt idx="2324">
                  <c:v>30,759</c:v>
                </c:pt>
                <c:pt idx="2325">
                  <c:v>30,77233333</c:v>
                </c:pt>
                <c:pt idx="2326">
                  <c:v>30,78566667</c:v>
                </c:pt>
                <c:pt idx="2327">
                  <c:v>30,799</c:v>
                </c:pt>
                <c:pt idx="2328">
                  <c:v>30,81233333</c:v>
                </c:pt>
                <c:pt idx="2329">
                  <c:v>30,82566667</c:v>
                </c:pt>
                <c:pt idx="2330">
                  <c:v>30,839</c:v>
                </c:pt>
                <c:pt idx="2331">
                  <c:v>30,85233333</c:v>
                </c:pt>
                <c:pt idx="2332">
                  <c:v>30,86566667</c:v>
                </c:pt>
                <c:pt idx="2333">
                  <c:v>30,879</c:v>
                </c:pt>
                <c:pt idx="2334">
                  <c:v>30,89233333</c:v>
                </c:pt>
                <c:pt idx="2335">
                  <c:v>30,90566667</c:v>
                </c:pt>
                <c:pt idx="2336">
                  <c:v>30,919</c:v>
                </c:pt>
                <c:pt idx="2337">
                  <c:v>30,93233333</c:v>
                </c:pt>
                <c:pt idx="2338">
                  <c:v>30,94566667</c:v>
                </c:pt>
                <c:pt idx="2339">
                  <c:v>30,959</c:v>
                </c:pt>
                <c:pt idx="2340">
                  <c:v>30,97233333</c:v>
                </c:pt>
                <c:pt idx="2341">
                  <c:v>30,98566667</c:v>
                </c:pt>
                <c:pt idx="2342">
                  <c:v>30,999</c:v>
                </c:pt>
                <c:pt idx="2343">
                  <c:v>31,01233333</c:v>
                </c:pt>
                <c:pt idx="2344">
                  <c:v>31,02566667</c:v>
                </c:pt>
                <c:pt idx="2345">
                  <c:v>31,039</c:v>
                </c:pt>
                <c:pt idx="2346">
                  <c:v>31,05233333</c:v>
                </c:pt>
                <c:pt idx="2347">
                  <c:v>31,06566667</c:v>
                </c:pt>
                <c:pt idx="2348">
                  <c:v>31,079</c:v>
                </c:pt>
                <c:pt idx="2349">
                  <c:v>31,09233333</c:v>
                </c:pt>
                <c:pt idx="2350">
                  <c:v>31,10566667</c:v>
                </c:pt>
                <c:pt idx="2351">
                  <c:v>31,119</c:v>
                </c:pt>
                <c:pt idx="2352">
                  <c:v>31,13233333</c:v>
                </c:pt>
                <c:pt idx="2353">
                  <c:v>31,14566667</c:v>
                </c:pt>
                <c:pt idx="2354">
                  <c:v>31,159</c:v>
                </c:pt>
                <c:pt idx="2355">
                  <c:v>31,17233333</c:v>
                </c:pt>
                <c:pt idx="2356">
                  <c:v>31,18566667</c:v>
                </c:pt>
                <c:pt idx="2357">
                  <c:v>31,199</c:v>
                </c:pt>
                <c:pt idx="2358">
                  <c:v>31,21233333</c:v>
                </c:pt>
                <c:pt idx="2359">
                  <c:v>31,22566667</c:v>
                </c:pt>
                <c:pt idx="2360">
                  <c:v>31,239</c:v>
                </c:pt>
                <c:pt idx="2361">
                  <c:v>31,25233333</c:v>
                </c:pt>
                <c:pt idx="2362">
                  <c:v>31,26566667</c:v>
                </c:pt>
                <c:pt idx="2363">
                  <c:v>31,279</c:v>
                </c:pt>
                <c:pt idx="2364">
                  <c:v>31,29233333</c:v>
                </c:pt>
                <c:pt idx="2365">
                  <c:v>31,30566667</c:v>
                </c:pt>
                <c:pt idx="2366">
                  <c:v>31,319</c:v>
                </c:pt>
                <c:pt idx="2367">
                  <c:v>31,33233333</c:v>
                </c:pt>
                <c:pt idx="2368">
                  <c:v>31,34566667</c:v>
                </c:pt>
                <c:pt idx="2369">
                  <c:v>31,359</c:v>
                </c:pt>
                <c:pt idx="2370">
                  <c:v>31,37233333</c:v>
                </c:pt>
                <c:pt idx="2371">
                  <c:v>31,38566667</c:v>
                </c:pt>
                <c:pt idx="2372">
                  <c:v>31,399</c:v>
                </c:pt>
                <c:pt idx="2373">
                  <c:v>31,41233333</c:v>
                </c:pt>
                <c:pt idx="2374">
                  <c:v>31,42566667</c:v>
                </c:pt>
                <c:pt idx="2375">
                  <c:v>31,439</c:v>
                </c:pt>
                <c:pt idx="2376">
                  <c:v>31,45233333</c:v>
                </c:pt>
                <c:pt idx="2377">
                  <c:v>31,46566667</c:v>
                </c:pt>
                <c:pt idx="2378">
                  <c:v>31,479</c:v>
                </c:pt>
                <c:pt idx="2379">
                  <c:v>31,49233333</c:v>
                </c:pt>
                <c:pt idx="2380">
                  <c:v>31,50566667</c:v>
                </c:pt>
                <c:pt idx="2381">
                  <c:v>31,519</c:v>
                </c:pt>
                <c:pt idx="2382">
                  <c:v>31,53233333</c:v>
                </c:pt>
                <c:pt idx="2383">
                  <c:v>31,54566667</c:v>
                </c:pt>
                <c:pt idx="2384">
                  <c:v>31,559</c:v>
                </c:pt>
                <c:pt idx="2385">
                  <c:v>31,57233333</c:v>
                </c:pt>
                <c:pt idx="2386">
                  <c:v>31,58566667</c:v>
                </c:pt>
                <c:pt idx="2387">
                  <c:v>31,599</c:v>
                </c:pt>
                <c:pt idx="2388">
                  <c:v>31,61233333</c:v>
                </c:pt>
                <c:pt idx="2389">
                  <c:v>31,62566667</c:v>
                </c:pt>
                <c:pt idx="2390">
                  <c:v>31,639</c:v>
                </c:pt>
                <c:pt idx="2391">
                  <c:v>31,65233333</c:v>
                </c:pt>
                <c:pt idx="2392">
                  <c:v>31,66566667</c:v>
                </c:pt>
                <c:pt idx="2393">
                  <c:v>31,679</c:v>
                </c:pt>
                <c:pt idx="2394">
                  <c:v>31,69233333</c:v>
                </c:pt>
                <c:pt idx="2395">
                  <c:v>31,70566667</c:v>
                </c:pt>
                <c:pt idx="2396">
                  <c:v>31,719</c:v>
                </c:pt>
                <c:pt idx="2397">
                  <c:v>31,73233333</c:v>
                </c:pt>
                <c:pt idx="2398">
                  <c:v>31,74566667</c:v>
                </c:pt>
                <c:pt idx="2399">
                  <c:v>31,759</c:v>
                </c:pt>
                <c:pt idx="2400">
                  <c:v>31,77233333</c:v>
                </c:pt>
                <c:pt idx="2401">
                  <c:v>31,78566667</c:v>
                </c:pt>
                <c:pt idx="2402">
                  <c:v>31,799</c:v>
                </c:pt>
                <c:pt idx="2403">
                  <c:v>31,81233333</c:v>
                </c:pt>
                <c:pt idx="2404">
                  <c:v>31,82566667</c:v>
                </c:pt>
                <c:pt idx="2405">
                  <c:v>31,839</c:v>
                </c:pt>
                <c:pt idx="2406">
                  <c:v>31,85233333</c:v>
                </c:pt>
                <c:pt idx="2407">
                  <c:v>31,86566667</c:v>
                </c:pt>
                <c:pt idx="2408">
                  <c:v>31,879</c:v>
                </c:pt>
                <c:pt idx="2409">
                  <c:v>31,89233333</c:v>
                </c:pt>
                <c:pt idx="2410">
                  <c:v>31,90566667</c:v>
                </c:pt>
                <c:pt idx="2411">
                  <c:v>31,919</c:v>
                </c:pt>
                <c:pt idx="2412">
                  <c:v>31,93233333</c:v>
                </c:pt>
                <c:pt idx="2413">
                  <c:v>31,94566667</c:v>
                </c:pt>
                <c:pt idx="2414">
                  <c:v>31,959</c:v>
                </c:pt>
                <c:pt idx="2415">
                  <c:v>31,97233333</c:v>
                </c:pt>
                <c:pt idx="2416">
                  <c:v>31,98566667</c:v>
                </c:pt>
                <c:pt idx="2417">
                  <c:v>31,999</c:v>
                </c:pt>
                <c:pt idx="2418">
                  <c:v>32,01233333</c:v>
                </c:pt>
                <c:pt idx="2419">
                  <c:v>32,02566667</c:v>
                </c:pt>
                <c:pt idx="2420">
                  <c:v>32,039</c:v>
                </c:pt>
                <c:pt idx="2421">
                  <c:v>32,05233333</c:v>
                </c:pt>
                <c:pt idx="2422">
                  <c:v>32,06566667</c:v>
                </c:pt>
                <c:pt idx="2423">
                  <c:v>32,079</c:v>
                </c:pt>
                <c:pt idx="2424">
                  <c:v>32,09233333</c:v>
                </c:pt>
                <c:pt idx="2425">
                  <c:v>32,10566667</c:v>
                </c:pt>
                <c:pt idx="2426">
                  <c:v>32,119</c:v>
                </c:pt>
                <c:pt idx="2427">
                  <c:v>32,13233333</c:v>
                </c:pt>
                <c:pt idx="2428">
                  <c:v>32,14566667</c:v>
                </c:pt>
                <c:pt idx="2429">
                  <c:v>32,159</c:v>
                </c:pt>
                <c:pt idx="2430">
                  <c:v>32,17233333</c:v>
                </c:pt>
                <c:pt idx="2431">
                  <c:v>32,18566667</c:v>
                </c:pt>
                <c:pt idx="2432">
                  <c:v>32,199</c:v>
                </c:pt>
                <c:pt idx="2433">
                  <c:v>32,21233333</c:v>
                </c:pt>
                <c:pt idx="2434">
                  <c:v>32,22566667</c:v>
                </c:pt>
                <c:pt idx="2435">
                  <c:v>32,239</c:v>
                </c:pt>
                <c:pt idx="2436">
                  <c:v>32,25233333</c:v>
                </c:pt>
                <c:pt idx="2437">
                  <c:v>32,26566667</c:v>
                </c:pt>
                <c:pt idx="2438">
                  <c:v>32,279</c:v>
                </c:pt>
                <c:pt idx="2439">
                  <c:v>32,29233333</c:v>
                </c:pt>
                <c:pt idx="2440">
                  <c:v>32,30566667</c:v>
                </c:pt>
                <c:pt idx="2441">
                  <c:v>32,319</c:v>
                </c:pt>
                <c:pt idx="2442">
                  <c:v>32,33233333</c:v>
                </c:pt>
                <c:pt idx="2443">
                  <c:v>32,34566667</c:v>
                </c:pt>
                <c:pt idx="2444">
                  <c:v>32,359</c:v>
                </c:pt>
                <c:pt idx="2445">
                  <c:v>32,37233333</c:v>
                </c:pt>
                <c:pt idx="2446">
                  <c:v>32,38566667</c:v>
                </c:pt>
                <c:pt idx="2447">
                  <c:v>32,399</c:v>
                </c:pt>
                <c:pt idx="2448">
                  <c:v>32,41233333</c:v>
                </c:pt>
                <c:pt idx="2449">
                  <c:v>32,42566667</c:v>
                </c:pt>
                <c:pt idx="2450">
                  <c:v>32,439</c:v>
                </c:pt>
                <c:pt idx="2451">
                  <c:v>32,45233333</c:v>
                </c:pt>
                <c:pt idx="2452">
                  <c:v>32,46566667</c:v>
                </c:pt>
                <c:pt idx="2453">
                  <c:v>32,479</c:v>
                </c:pt>
                <c:pt idx="2454">
                  <c:v>32,49233333</c:v>
                </c:pt>
                <c:pt idx="2455">
                  <c:v>32,50566667</c:v>
                </c:pt>
                <c:pt idx="2456">
                  <c:v>32,519</c:v>
                </c:pt>
                <c:pt idx="2457">
                  <c:v>32,53233333</c:v>
                </c:pt>
                <c:pt idx="2458">
                  <c:v>32,54566667</c:v>
                </c:pt>
                <c:pt idx="2459">
                  <c:v>32,559</c:v>
                </c:pt>
                <c:pt idx="2460">
                  <c:v>32,57233333</c:v>
                </c:pt>
                <c:pt idx="2461">
                  <c:v>32,58566667</c:v>
                </c:pt>
                <c:pt idx="2462">
                  <c:v>32,599</c:v>
                </c:pt>
                <c:pt idx="2463">
                  <c:v>32,61233333</c:v>
                </c:pt>
                <c:pt idx="2464">
                  <c:v>32,62566667</c:v>
                </c:pt>
                <c:pt idx="2465">
                  <c:v>32,639</c:v>
                </c:pt>
                <c:pt idx="2466">
                  <c:v>32,65233333</c:v>
                </c:pt>
                <c:pt idx="2467">
                  <c:v>32,66566667</c:v>
                </c:pt>
                <c:pt idx="2468">
                  <c:v>32,679</c:v>
                </c:pt>
                <c:pt idx="2469">
                  <c:v>32,69233333</c:v>
                </c:pt>
                <c:pt idx="2470">
                  <c:v>32,70566667</c:v>
                </c:pt>
                <c:pt idx="2471">
                  <c:v>32,719</c:v>
                </c:pt>
                <c:pt idx="2472">
                  <c:v>32,73233333</c:v>
                </c:pt>
                <c:pt idx="2473">
                  <c:v>32,74566667</c:v>
                </c:pt>
                <c:pt idx="2474">
                  <c:v>32,759</c:v>
                </c:pt>
                <c:pt idx="2475">
                  <c:v>32,77233333</c:v>
                </c:pt>
                <c:pt idx="2476">
                  <c:v>32,78566667</c:v>
                </c:pt>
                <c:pt idx="2477">
                  <c:v>32,799</c:v>
                </c:pt>
                <c:pt idx="2478">
                  <c:v>32,81233333</c:v>
                </c:pt>
                <c:pt idx="2479">
                  <c:v>32,82566667</c:v>
                </c:pt>
                <c:pt idx="2480">
                  <c:v>32,839</c:v>
                </c:pt>
                <c:pt idx="2481">
                  <c:v>32,85233333</c:v>
                </c:pt>
                <c:pt idx="2482">
                  <c:v>32,86566667</c:v>
                </c:pt>
                <c:pt idx="2483">
                  <c:v>32,879</c:v>
                </c:pt>
                <c:pt idx="2484">
                  <c:v>32,89233333</c:v>
                </c:pt>
                <c:pt idx="2485">
                  <c:v>32,90566667</c:v>
                </c:pt>
                <c:pt idx="2486">
                  <c:v>32,919</c:v>
                </c:pt>
                <c:pt idx="2487">
                  <c:v>32,93233333</c:v>
                </c:pt>
                <c:pt idx="2488">
                  <c:v>32,94566667</c:v>
                </c:pt>
                <c:pt idx="2489">
                  <c:v>32,959</c:v>
                </c:pt>
                <c:pt idx="2490">
                  <c:v>32,97233333</c:v>
                </c:pt>
                <c:pt idx="2491">
                  <c:v>32,98566667</c:v>
                </c:pt>
                <c:pt idx="2492">
                  <c:v>32,999</c:v>
                </c:pt>
                <c:pt idx="2493">
                  <c:v>33,01233333</c:v>
                </c:pt>
                <c:pt idx="2494">
                  <c:v>33,02566667</c:v>
                </c:pt>
                <c:pt idx="2495">
                  <c:v>33,039</c:v>
                </c:pt>
                <c:pt idx="2496">
                  <c:v>33,05233333</c:v>
                </c:pt>
                <c:pt idx="2497">
                  <c:v>33,06566667</c:v>
                </c:pt>
                <c:pt idx="2498">
                  <c:v>33,079</c:v>
                </c:pt>
                <c:pt idx="2499">
                  <c:v>33,09233333</c:v>
                </c:pt>
                <c:pt idx="2500">
                  <c:v>33,10566667</c:v>
                </c:pt>
                <c:pt idx="2501">
                  <c:v>33,119</c:v>
                </c:pt>
                <c:pt idx="2502">
                  <c:v>33,13233333</c:v>
                </c:pt>
                <c:pt idx="2503">
                  <c:v>33,14566667</c:v>
                </c:pt>
                <c:pt idx="2504">
                  <c:v>33,159</c:v>
                </c:pt>
                <c:pt idx="2505">
                  <c:v>33,17233333</c:v>
                </c:pt>
                <c:pt idx="2506">
                  <c:v>33,18566667</c:v>
                </c:pt>
                <c:pt idx="2507">
                  <c:v>33,199</c:v>
                </c:pt>
                <c:pt idx="2508">
                  <c:v>33,21233333</c:v>
                </c:pt>
                <c:pt idx="2509">
                  <c:v>33,22566667</c:v>
                </c:pt>
                <c:pt idx="2510">
                  <c:v>33,239</c:v>
                </c:pt>
                <c:pt idx="2511">
                  <c:v>33,25233333</c:v>
                </c:pt>
                <c:pt idx="2512">
                  <c:v>33,26566667</c:v>
                </c:pt>
                <c:pt idx="2513">
                  <c:v>33,279</c:v>
                </c:pt>
                <c:pt idx="2514">
                  <c:v>33,29233333</c:v>
                </c:pt>
                <c:pt idx="2515">
                  <c:v>33,30566667</c:v>
                </c:pt>
                <c:pt idx="2516">
                  <c:v>33,319</c:v>
                </c:pt>
                <c:pt idx="2517">
                  <c:v>33,33233333</c:v>
                </c:pt>
                <c:pt idx="2518">
                  <c:v>33,34566667</c:v>
                </c:pt>
                <c:pt idx="2519">
                  <c:v>33,359</c:v>
                </c:pt>
                <c:pt idx="2520">
                  <c:v>33,37233333</c:v>
                </c:pt>
                <c:pt idx="2521">
                  <c:v>33,38566667</c:v>
                </c:pt>
                <c:pt idx="2522">
                  <c:v>33,399</c:v>
                </c:pt>
                <c:pt idx="2523">
                  <c:v>33,41233333</c:v>
                </c:pt>
                <c:pt idx="2524">
                  <c:v>33,42566667</c:v>
                </c:pt>
                <c:pt idx="2525">
                  <c:v>33,439</c:v>
                </c:pt>
                <c:pt idx="2526">
                  <c:v>33,45233333</c:v>
                </c:pt>
                <c:pt idx="2527">
                  <c:v>33,46566667</c:v>
                </c:pt>
                <c:pt idx="2528">
                  <c:v>33,479</c:v>
                </c:pt>
                <c:pt idx="2529">
                  <c:v>33,49233333</c:v>
                </c:pt>
                <c:pt idx="2530">
                  <c:v>33,50566667</c:v>
                </c:pt>
                <c:pt idx="2531">
                  <c:v>33,519</c:v>
                </c:pt>
                <c:pt idx="2532">
                  <c:v>33,53233333</c:v>
                </c:pt>
                <c:pt idx="2533">
                  <c:v>33,54566667</c:v>
                </c:pt>
                <c:pt idx="2534">
                  <c:v>33,559</c:v>
                </c:pt>
                <c:pt idx="2535">
                  <c:v>33,57233333</c:v>
                </c:pt>
                <c:pt idx="2536">
                  <c:v>33,58566667</c:v>
                </c:pt>
                <c:pt idx="2537">
                  <c:v>33,599</c:v>
                </c:pt>
                <c:pt idx="2538">
                  <c:v>33,61233333</c:v>
                </c:pt>
                <c:pt idx="2539">
                  <c:v>33,62566667</c:v>
                </c:pt>
                <c:pt idx="2540">
                  <c:v>33,639</c:v>
                </c:pt>
                <c:pt idx="2541">
                  <c:v>33,65233333</c:v>
                </c:pt>
                <c:pt idx="2542">
                  <c:v>33,66566667</c:v>
                </c:pt>
                <c:pt idx="2543">
                  <c:v>33,679</c:v>
                </c:pt>
                <c:pt idx="2544">
                  <c:v>33,69233333</c:v>
                </c:pt>
                <c:pt idx="2545">
                  <c:v>33,70566667</c:v>
                </c:pt>
                <c:pt idx="2546">
                  <c:v>33,719</c:v>
                </c:pt>
                <c:pt idx="2547">
                  <c:v>33,73233333</c:v>
                </c:pt>
                <c:pt idx="2548">
                  <c:v>33,74566667</c:v>
                </c:pt>
                <c:pt idx="2549">
                  <c:v>33,759</c:v>
                </c:pt>
                <c:pt idx="2550">
                  <c:v>33,77233333</c:v>
                </c:pt>
                <c:pt idx="2551">
                  <c:v>33,78566667</c:v>
                </c:pt>
                <c:pt idx="2552">
                  <c:v>33,799</c:v>
                </c:pt>
                <c:pt idx="2553">
                  <c:v>33,81233333</c:v>
                </c:pt>
                <c:pt idx="2554">
                  <c:v>33,82566667</c:v>
                </c:pt>
                <c:pt idx="2555">
                  <c:v>33,839</c:v>
                </c:pt>
                <c:pt idx="2556">
                  <c:v>33,85233333</c:v>
                </c:pt>
                <c:pt idx="2557">
                  <c:v>33,86566667</c:v>
                </c:pt>
                <c:pt idx="2558">
                  <c:v>33,879</c:v>
                </c:pt>
                <c:pt idx="2559">
                  <c:v>33,89233333</c:v>
                </c:pt>
                <c:pt idx="2560">
                  <c:v>33,90566667</c:v>
                </c:pt>
                <c:pt idx="2561">
                  <c:v>33,919</c:v>
                </c:pt>
                <c:pt idx="2562">
                  <c:v>33,93233333</c:v>
                </c:pt>
                <c:pt idx="2563">
                  <c:v>33,94566667</c:v>
                </c:pt>
                <c:pt idx="2564">
                  <c:v>33,959</c:v>
                </c:pt>
                <c:pt idx="2565">
                  <c:v>33,97233333</c:v>
                </c:pt>
                <c:pt idx="2566">
                  <c:v>33,98566667</c:v>
                </c:pt>
                <c:pt idx="2567">
                  <c:v>33,999</c:v>
                </c:pt>
                <c:pt idx="2568">
                  <c:v>34,01233333</c:v>
                </c:pt>
                <c:pt idx="2569">
                  <c:v>34,02566667</c:v>
                </c:pt>
                <c:pt idx="2570">
                  <c:v>34,039</c:v>
                </c:pt>
                <c:pt idx="2571">
                  <c:v>34,05233333</c:v>
                </c:pt>
                <c:pt idx="2572">
                  <c:v>34,06566667</c:v>
                </c:pt>
                <c:pt idx="2573">
                  <c:v>34,079</c:v>
                </c:pt>
                <c:pt idx="2574">
                  <c:v>34,09233333</c:v>
                </c:pt>
                <c:pt idx="2575">
                  <c:v>34,10566667</c:v>
                </c:pt>
                <c:pt idx="2576">
                  <c:v>34,119</c:v>
                </c:pt>
                <c:pt idx="2577">
                  <c:v>34,13233333</c:v>
                </c:pt>
                <c:pt idx="2578">
                  <c:v>34,14566667</c:v>
                </c:pt>
                <c:pt idx="2579">
                  <c:v>34,159</c:v>
                </c:pt>
                <c:pt idx="2580">
                  <c:v>34,17233333</c:v>
                </c:pt>
                <c:pt idx="2581">
                  <c:v>34,18566667</c:v>
                </c:pt>
                <c:pt idx="2582">
                  <c:v>34,199</c:v>
                </c:pt>
                <c:pt idx="2583">
                  <c:v>34,21233333</c:v>
                </c:pt>
                <c:pt idx="2584">
                  <c:v>34,22566667</c:v>
                </c:pt>
                <c:pt idx="2585">
                  <c:v>34,239</c:v>
                </c:pt>
                <c:pt idx="2586">
                  <c:v>34,25233333</c:v>
                </c:pt>
                <c:pt idx="2587">
                  <c:v>34,26566667</c:v>
                </c:pt>
                <c:pt idx="2588">
                  <c:v>34,279</c:v>
                </c:pt>
                <c:pt idx="2589">
                  <c:v>34,29233333</c:v>
                </c:pt>
                <c:pt idx="2590">
                  <c:v>34,30566667</c:v>
                </c:pt>
                <c:pt idx="2591">
                  <c:v>34,319</c:v>
                </c:pt>
                <c:pt idx="2592">
                  <c:v>34,33233333</c:v>
                </c:pt>
                <c:pt idx="2593">
                  <c:v>34,34566667</c:v>
                </c:pt>
                <c:pt idx="2594">
                  <c:v>34,359</c:v>
                </c:pt>
                <c:pt idx="2595">
                  <c:v>34,37233333</c:v>
                </c:pt>
                <c:pt idx="2596">
                  <c:v>34,38566667</c:v>
                </c:pt>
                <c:pt idx="2597">
                  <c:v>34,399</c:v>
                </c:pt>
                <c:pt idx="2598">
                  <c:v>34,41233333</c:v>
                </c:pt>
                <c:pt idx="2599">
                  <c:v>34,42566667</c:v>
                </c:pt>
                <c:pt idx="2600">
                  <c:v>34,439</c:v>
                </c:pt>
                <c:pt idx="2601">
                  <c:v>34,45233333</c:v>
                </c:pt>
                <c:pt idx="2602">
                  <c:v>34,46566667</c:v>
                </c:pt>
                <c:pt idx="2603">
                  <c:v>34,479</c:v>
                </c:pt>
                <c:pt idx="2604">
                  <c:v>34,49233333</c:v>
                </c:pt>
                <c:pt idx="2605">
                  <c:v>34,50566667</c:v>
                </c:pt>
                <c:pt idx="2606">
                  <c:v>34,519</c:v>
                </c:pt>
                <c:pt idx="2607">
                  <c:v>34,53233333</c:v>
                </c:pt>
                <c:pt idx="2608">
                  <c:v>34,54566667</c:v>
                </c:pt>
                <c:pt idx="2609">
                  <c:v>34,559</c:v>
                </c:pt>
                <c:pt idx="2610">
                  <c:v>34,57233333</c:v>
                </c:pt>
                <c:pt idx="2611">
                  <c:v>34,58566667</c:v>
                </c:pt>
                <c:pt idx="2612">
                  <c:v>34,599</c:v>
                </c:pt>
                <c:pt idx="2613">
                  <c:v>34,61233333</c:v>
                </c:pt>
                <c:pt idx="2614">
                  <c:v>34,62566667</c:v>
                </c:pt>
                <c:pt idx="2615">
                  <c:v>34,639</c:v>
                </c:pt>
                <c:pt idx="2616">
                  <c:v>34,65233333</c:v>
                </c:pt>
                <c:pt idx="2617">
                  <c:v>34,66566667</c:v>
                </c:pt>
                <c:pt idx="2618">
                  <c:v>34,679</c:v>
                </c:pt>
                <c:pt idx="2619">
                  <c:v>34,69233333</c:v>
                </c:pt>
                <c:pt idx="2620">
                  <c:v>34,70566667</c:v>
                </c:pt>
                <c:pt idx="2621">
                  <c:v>34,719</c:v>
                </c:pt>
                <c:pt idx="2622">
                  <c:v>34,73233333</c:v>
                </c:pt>
                <c:pt idx="2623">
                  <c:v>34,74566667</c:v>
                </c:pt>
                <c:pt idx="2624">
                  <c:v>34,759</c:v>
                </c:pt>
                <c:pt idx="2625">
                  <c:v>34,77233333</c:v>
                </c:pt>
                <c:pt idx="2626">
                  <c:v>34,78566667</c:v>
                </c:pt>
                <c:pt idx="2627">
                  <c:v>34,799</c:v>
                </c:pt>
                <c:pt idx="2628">
                  <c:v>34,81233333</c:v>
                </c:pt>
                <c:pt idx="2629">
                  <c:v>34,82566667</c:v>
                </c:pt>
                <c:pt idx="2630">
                  <c:v>34,839</c:v>
                </c:pt>
                <c:pt idx="2631">
                  <c:v>34,85233333</c:v>
                </c:pt>
                <c:pt idx="2632">
                  <c:v>34,86566667</c:v>
                </c:pt>
                <c:pt idx="2633">
                  <c:v>34,879</c:v>
                </c:pt>
                <c:pt idx="2634">
                  <c:v>34,89233333</c:v>
                </c:pt>
                <c:pt idx="2635">
                  <c:v>34,90566667</c:v>
                </c:pt>
              </c:strCache>
            </c:strRef>
          </c:cat>
          <c:val>
            <c:numRef>
              <c:f>Пример!$C$3:$C$2636</c:f>
              <c:numCache>
                <c:formatCode>General</c:formatCode>
                <c:ptCount val="2634"/>
                <c:pt idx="8">
                  <c:v>-5.7220458984375E-3</c:v>
                </c:pt>
                <c:pt idx="9">
                  <c:v>-4.7683715820312561E-3</c:v>
                </c:pt>
                <c:pt idx="10">
                  <c:v>-5.2452087402343923E-3</c:v>
                </c:pt>
                <c:pt idx="11">
                  <c:v>-6.6757202148437561E-3</c:v>
                </c:pt>
                <c:pt idx="12">
                  <c:v>-8.1062316894531302E-3</c:v>
                </c:pt>
                <c:pt idx="13">
                  <c:v>-9.5367431640625E-3</c:v>
                </c:pt>
                <c:pt idx="14">
                  <c:v>-1.1444091796875024E-2</c:v>
                </c:pt>
                <c:pt idx="15">
                  <c:v>-1.3828277587890601E-2</c:v>
                </c:pt>
                <c:pt idx="16">
                  <c:v>-1.5735626220703101E-2</c:v>
                </c:pt>
                <c:pt idx="17">
                  <c:v>-1.5735626220703101E-2</c:v>
                </c:pt>
                <c:pt idx="18">
                  <c:v>-1.5735626220703101E-2</c:v>
                </c:pt>
                <c:pt idx="19">
                  <c:v>-1.5258789062500003E-2</c:v>
                </c:pt>
                <c:pt idx="20">
                  <c:v>-1.5258789062500003E-2</c:v>
                </c:pt>
                <c:pt idx="21">
                  <c:v>-1.43051147460937E-2</c:v>
                </c:pt>
                <c:pt idx="22">
                  <c:v>-1.2397766113281198E-2</c:v>
                </c:pt>
                <c:pt idx="23">
                  <c:v>-1.1444091796875024E-2</c:v>
                </c:pt>
                <c:pt idx="24">
                  <c:v>-1.04904174804687E-2</c:v>
                </c:pt>
                <c:pt idx="25">
                  <c:v>-9.5367431640625E-3</c:v>
                </c:pt>
                <c:pt idx="26">
                  <c:v>-8.5830688476562621E-3</c:v>
                </c:pt>
                <c:pt idx="27">
                  <c:v>-9.0599060058594045E-3</c:v>
                </c:pt>
                <c:pt idx="28">
                  <c:v>-9.5367431640625E-3</c:v>
                </c:pt>
                <c:pt idx="29">
                  <c:v>-1.0013580322265615E-2</c:v>
                </c:pt>
                <c:pt idx="30">
                  <c:v>-1.0013580322265615E-2</c:v>
                </c:pt>
                <c:pt idx="31">
                  <c:v>-9.0599060058594045E-3</c:v>
                </c:pt>
                <c:pt idx="32">
                  <c:v>-8.1062316894531302E-3</c:v>
                </c:pt>
                <c:pt idx="33">
                  <c:v>-7.62939453125E-3</c:v>
                </c:pt>
                <c:pt idx="34">
                  <c:v>-7.62939453125E-3</c:v>
                </c:pt>
                <c:pt idx="35">
                  <c:v>-8.1062316894531302E-3</c:v>
                </c:pt>
                <c:pt idx="36">
                  <c:v>-9.0599060058594045E-3</c:v>
                </c:pt>
                <c:pt idx="37">
                  <c:v>-1.04904174804687E-2</c:v>
                </c:pt>
                <c:pt idx="38">
                  <c:v>-1.1920928955078115E-2</c:v>
                </c:pt>
                <c:pt idx="39">
                  <c:v>-1.3828277587890601E-2</c:v>
                </c:pt>
                <c:pt idx="40">
                  <c:v>-1.5258789062500003E-2</c:v>
                </c:pt>
                <c:pt idx="41">
                  <c:v>-1.7166137695312528E-2</c:v>
                </c:pt>
                <c:pt idx="42">
                  <c:v>-1.9073486328125003E-2</c:v>
                </c:pt>
                <c:pt idx="43">
                  <c:v>-2.0503997802734434E-2</c:v>
                </c:pt>
                <c:pt idx="44">
                  <c:v>-2.0980834960937472E-2</c:v>
                </c:pt>
                <c:pt idx="45">
                  <c:v>-2.0027160644531198E-2</c:v>
                </c:pt>
                <c:pt idx="46">
                  <c:v>-1.8119812011718701E-2</c:v>
                </c:pt>
                <c:pt idx="47">
                  <c:v>-1.6212463378906201E-2</c:v>
                </c:pt>
                <c:pt idx="48">
                  <c:v>-1.43051147460937E-2</c:v>
                </c:pt>
                <c:pt idx="49">
                  <c:v>-1.43051147460937E-2</c:v>
                </c:pt>
                <c:pt idx="50">
                  <c:v>-1.43051147460937E-2</c:v>
                </c:pt>
                <c:pt idx="51">
                  <c:v>-1.43051147460937E-2</c:v>
                </c:pt>
                <c:pt idx="52">
                  <c:v>-1.5258789062500003E-2</c:v>
                </c:pt>
                <c:pt idx="53">
                  <c:v>-1.5735626220703101E-2</c:v>
                </c:pt>
                <c:pt idx="54">
                  <c:v>-1.6689300537109403E-2</c:v>
                </c:pt>
                <c:pt idx="55">
                  <c:v>-1.7642974853515625E-2</c:v>
                </c:pt>
                <c:pt idx="56">
                  <c:v>-1.8596649169921899E-2</c:v>
                </c:pt>
                <c:pt idx="57">
                  <c:v>-2.0980834960937472E-2</c:v>
                </c:pt>
                <c:pt idx="58">
                  <c:v>-2.2411346435546958E-2</c:v>
                </c:pt>
                <c:pt idx="59">
                  <c:v>-2.3365020751953101E-2</c:v>
                </c:pt>
                <c:pt idx="60">
                  <c:v>-2.3841857910156212E-2</c:v>
                </c:pt>
                <c:pt idx="61">
                  <c:v>-2.3365020751953101E-2</c:v>
                </c:pt>
                <c:pt idx="62">
                  <c:v>-2.2411346435546958E-2</c:v>
                </c:pt>
                <c:pt idx="63">
                  <c:v>-2.1457672119140635E-2</c:v>
                </c:pt>
                <c:pt idx="64">
                  <c:v>-2.0503997802734434E-2</c:v>
                </c:pt>
                <c:pt idx="65">
                  <c:v>-2.0503997802734434E-2</c:v>
                </c:pt>
                <c:pt idx="66">
                  <c:v>-2.0503997802734434E-2</c:v>
                </c:pt>
                <c:pt idx="67">
                  <c:v>-2.1457672119140635E-2</c:v>
                </c:pt>
                <c:pt idx="68">
                  <c:v>-2.288818359375001E-2</c:v>
                </c:pt>
                <c:pt idx="69">
                  <c:v>-2.479553222656251E-2</c:v>
                </c:pt>
                <c:pt idx="70">
                  <c:v>-2.670288085937501E-2</c:v>
                </c:pt>
                <c:pt idx="71">
                  <c:v>-2.7656555175781201E-2</c:v>
                </c:pt>
                <c:pt idx="72">
                  <c:v>-2.7656555175781201E-2</c:v>
                </c:pt>
                <c:pt idx="73">
                  <c:v>-2.7179718017578174E-2</c:v>
                </c:pt>
                <c:pt idx="74">
                  <c:v>-2.7656555175781201E-2</c:v>
                </c:pt>
                <c:pt idx="75">
                  <c:v>-2.8133392333984399E-2</c:v>
                </c:pt>
                <c:pt idx="76">
                  <c:v>-2.86102294921875E-2</c:v>
                </c:pt>
                <c:pt idx="77">
                  <c:v>-2.9087066650390601E-2</c:v>
                </c:pt>
                <c:pt idx="78">
                  <c:v>-3.0517578125000031E-2</c:v>
                </c:pt>
                <c:pt idx="79">
                  <c:v>-3.0994415283203146E-2</c:v>
                </c:pt>
                <c:pt idx="80">
                  <c:v>-3.0040740966796899E-2</c:v>
                </c:pt>
                <c:pt idx="81">
                  <c:v>-2.86102294921875E-2</c:v>
                </c:pt>
                <c:pt idx="82">
                  <c:v>-2.670288085937501E-2</c:v>
                </c:pt>
                <c:pt idx="83">
                  <c:v>-2.5749206542968712E-2</c:v>
                </c:pt>
                <c:pt idx="84">
                  <c:v>-2.5272369384765635E-2</c:v>
                </c:pt>
                <c:pt idx="85">
                  <c:v>-2.5272369384765635E-2</c:v>
                </c:pt>
                <c:pt idx="86">
                  <c:v>-2.5749206542968712E-2</c:v>
                </c:pt>
                <c:pt idx="87">
                  <c:v>-2.6226043701171899E-2</c:v>
                </c:pt>
                <c:pt idx="88">
                  <c:v>-2.7179718017578174E-2</c:v>
                </c:pt>
                <c:pt idx="89">
                  <c:v>-2.86102294921875E-2</c:v>
                </c:pt>
                <c:pt idx="90">
                  <c:v>-2.9563903808593712E-2</c:v>
                </c:pt>
                <c:pt idx="91">
                  <c:v>-2.9087066650390601E-2</c:v>
                </c:pt>
                <c:pt idx="92">
                  <c:v>-2.7656555175781201E-2</c:v>
                </c:pt>
                <c:pt idx="93">
                  <c:v>-2.6226043701171899E-2</c:v>
                </c:pt>
                <c:pt idx="94">
                  <c:v>-2.479553222656251E-2</c:v>
                </c:pt>
                <c:pt idx="95">
                  <c:v>-2.288818359375001E-2</c:v>
                </c:pt>
                <c:pt idx="96">
                  <c:v>-2.0503997802734434E-2</c:v>
                </c:pt>
                <c:pt idx="97">
                  <c:v>-1.9550323486328125E-2</c:v>
                </c:pt>
                <c:pt idx="98">
                  <c:v>-2.0980834960937472E-2</c:v>
                </c:pt>
                <c:pt idx="99">
                  <c:v>-2.3841857910156212E-2</c:v>
                </c:pt>
                <c:pt idx="100">
                  <c:v>-2.670288085937501E-2</c:v>
                </c:pt>
                <c:pt idx="101">
                  <c:v>-2.86102294921875E-2</c:v>
                </c:pt>
                <c:pt idx="102">
                  <c:v>-3.0994415283203146E-2</c:v>
                </c:pt>
                <c:pt idx="103">
                  <c:v>-3.3378601074218701E-2</c:v>
                </c:pt>
                <c:pt idx="104">
                  <c:v>-3.5285949707031215E-2</c:v>
                </c:pt>
                <c:pt idx="105">
                  <c:v>-3.5762786865234403E-2</c:v>
                </c:pt>
                <c:pt idx="106">
                  <c:v>-3.6239624023437514E-2</c:v>
                </c:pt>
                <c:pt idx="107">
                  <c:v>-3.6716461181640597E-2</c:v>
                </c:pt>
                <c:pt idx="108">
                  <c:v>-3.6716461181640597E-2</c:v>
                </c:pt>
                <c:pt idx="109">
                  <c:v>-3.6239624023437514E-2</c:v>
                </c:pt>
                <c:pt idx="110">
                  <c:v>-3.5762786865234403E-2</c:v>
                </c:pt>
                <c:pt idx="111">
                  <c:v>-3.5762786865234403E-2</c:v>
                </c:pt>
                <c:pt idx="112">
                  <c:v>-3.5762786865234403E-2</c:v>
                </c:pt>
                <c:pt idx="113">
                  <c:v>-3.5285949707031215E-2</c:v>
                </c:pt>
                <c:pt idx="114">
                  <c:v>-3.5285949707031215E-2</c:v>
                </c:pt>
                <c:pt idx="115">
                  <c:v>-3.5285949707031215E-2</c:v>
                </c:pt>
                <c:pt idx="116">
                  <c:v>-3.4809112548828181E-2</c:v>
                </c:pt>
                <c:pt idx="117">
                  <c:v>-3.3378601074218701E-2</c:v>
                </c:pt>
                <c:pt idx="118">
                  <c:v>-3.2901763916015646E-2</c:v>
                </c:pt>
                <c:pt idx="119">
                  <c:v>-3.3855438232421903E-2</c:v>
                </c:pt>
                <c:pt idx="120">
                  <c:v>-3.5285949707031215E-2</c:v>
                </c:pt>
                <c:pt idx="121">
                  <c:v>-3.5762786865234403E-2</c:v>
                </c:pt>
                <c:pt idx="122">
                  <c:v>-3.5762786865234403E-2</c:v>
                </c:pt>
                <c:pt idx="123">
                  <c:v>-3.6239624023437514E-2</c:v>
                </c:pt>
                <c:pt idx="124">
                  <c:v>-3.6239624023437514E-2</c:v>
                </c:pt>
                <c:pt idx="125">
                  <c:v>-3.5762786865234403E-2</c:v>
                </c:pt>
                <c:pt idx="126">
                  <c:v>-3.4332275390625014E-2</c:v>
                </c:pt>
                <c:pt idx="127">
                  <c:v>-3.3378601074218701E-2</c:v>
                </c:pt>
                <c:pt idx="128">
                  <c:v>-3.3378601074218701E-2</c:v>
                </c:pt>
                <c:pt idx="129">
                  <c:v>-3.3378601074218701E-2</c:v>
                </c:pt>
                <c:pt idx="130">
                  <c:v>-3.2901763916015646E-2</c:v>
                </c:pt>
                <c:pt idx="131">
                  <c:v>-3.1471252441406264E-2</c:v>
                </c:pt>
                <c:pt idx="132">
                  <c:v>-3.0040740966796899E-2</c:v>
                </c:pt>
                <c:pt idx="133">
                  <c:v>-2.9563903808593712E-2</c:v>
                </c:pt>
                <c:pt idx="134">
                  <c:v>-3.0040740966796899E-2</c:v>
                </c:pt>
                <c:pt idx="135">
                  <c:v>-3.0994415283203146E-2</c:v>
                </c:pt>
                <c:pt idx="136">
                  <c:v>-3.2424926757812514E-2</c:v>
                </c:pt>
                <c:pt idx="137">
                  <c:v>-3.4332275390625014E-2</c:v>
                </c:pt>
                <c:pt idx="138">
                  <c:v>-3.5762786865234403E-2</c:v>
                </c:pt>
                <c:pt idx="139">
                  <c:v>-3.6716461181640597E-2</c:v>
                </c:pt>
                <c:pt idx="140">
                  <c:v>-3.5762786865234403E-2</c:v>
                </c:pt>
                <c:pt idx="141">
                  <c:v>-3.2901763916015646E-2</c:v>
                </c:pt>
                <c:pt idx="142">
                  <c:v>-2.9087066650390601E-2</c:v>
                </c:pt>
                <c:pt idx="143">
                  <c:v>-2.6226043701171899E-2</c:v>
                </c:pt>
                <c:pt idx="144">
                  <c:v>-2.3841857910156212E-2</c:v>
                </c:pt>
                <c:pt idx="145">
                  <c:v>-2.2411346435546958E-2</c:v>
                </c:pt>
                <c:pt idx="146">
                  <c:v>-2.2411346435546958E-2</c:v>
                </c:pt>
                <c:pt idx="147">
                  <c:v>-2.3365020751953101E-2</c:v>
                </c:pt>
                <c:pt idx="148">
                  <c:v>-2.5272369384765635E-2</c:v>
                </c:pt>
                <c:pt idx="149">
                  <c:v>-2.6226043701171899E-2</c:v>
                </c:pt>
                <c:pt idx="150">
                  <c:v>-2.670288085937501E-2</c:v>
                </c:pt>
                <c:pt idx="151">
                  <c:v>-2.6226043701171899E-2</c:v>
                </c:pt>
                <c:pt idx="152">
                  <c:v>-2.6226043701171899E-2</c:v>
                </c:pt>
                <c:pt idx="153">
                  <c:v>-2.6226043701171899E-2</c:v>
                </c:pt>
                <c:pt idx="154">
                  <c:v>-2.670288085937501E-2</c:v>
                </c:pt>
                <c:pt idx="155">
                  <c:v>-2.8133392333984399E-2</c:v>
                </c:pt>
                <c:pt idx="156">
                  <c:v>-3.0040740966796899E-2</c:v>
                </c:pt>
                <c:pt idx="157">
                  <c:v>-3.1948089599609403E-2</c:v>
                </c:pt>
                <c:pt idx="158">
                  <c:v>-3.2901763916015646E-2</c:v>
                </c:pt>
                <c:pt idx="159">
                  <c:v>-3.2901763916015646E-2</c:v>
                </c:pt>
                <c:pt idx="160">
                  <c:v>-3.2424926757812514E-2</c:v>
                </c:pt>
                <c:pt idx="161">
                  <c:v>-3.1471252441406264E-2</c:v>
                </c:pt>
                <c:pt idx="162">
                  <c:v>-3.0040740966796899E-2</c:v>
                </c:pt>
                <c:pt idx="163">
                  <c:v>-2.9087066650390601E-2</c:v>
                </c:pt>
                <c:pt idx="164">
                  <c:v>-2.8133392333984399E-2</c:v>
                </c:pt>
                <c:pt idx="165">
                  <c:v>-2.8133392333984399E-2</c:v>
                </c:pt>
                <c:pt idx="166">
                  <c:v>-2.9087066650390601E-2</c:v>
                </c:pt>
                <c:pt idx="167">
                  <c:v>-3.0994415283203146E-2</c:v>
                </c:pt>
                <c:pt idx="168">
                  <c:v>-3.2424926757812514E-2</c:v>
                </c:pt>
                <c:pt idx="169">
                  <c:v>-3.2901763916015646E-2</c:v>
                </c:pt>
                <c:pt idx="170">
                  <c:v>-3.2901763916015646E-2</c:v>
                </c:pt>
                <c:pt idx="171">
                  <c:v>-3.1948089599609403E-2</c:v>
                </c:pt>
                <c:pt idx="172">
                  <c:v>-3.0040740966796899E-2</c:v>
                </c:pt>
                <c:pt idx="173">
                  <c:v>-2.670288085937501E-2</c:v>
                </c:pt>
                <c:pt idx="174">
                  <c:v>-2.479553222656251E-2</c:v>
                </c:pt>
                <c:pt idx="175">
                  <c:v>-2.479553222656251E-2</c:v>
                </c:pt>
                <c:pt idx="176">
                  <c:v>-2.479553222656251E-2</c:v>
                </c:pt>
                <c:pt idx="177">
                  <c:v>-2.4318695068359399E-2</c:v>
                </c:pt>
                <c:pt idx="178">
                  <c:v>-2.3365020751953101E-2</c:v>
                </c:pt>
                <c:pt idx="179">
                  <c:v>-2.3365020751953101E-2</c:v>
                </c:pt>
                <c:pt idx="180">
                  <c:v>-2.3365020751953101E-2</c:v>
                </c:pt>
                <c:pt idx="181">
                  <c:v>-2.288818359375001E-2</c:v>
                </c:pt>
                <c:pt idx="182">
                  <c:v>-2.3365020751953101E-2</c:v>
                </c:pt>
                <c:pt idx="183">
                  <c:v>-2.479553222656251E-2</c:v>
                </c:pt>
                <c:pt idx="184">
                  <c:v>-2.7179718017578174E-2</c:v>
                </c:pt>
                <c:pt idx="185">
                  <c:v>-2.9563903808593712E-2</c:v>
                </c:pt>
                <c:pt idx="186">
                  <c:v>-3.0517578125000031E-2</c:v>
                </c:pt>
                <c:pt idx="187">
                  <c:v>-3.0994415283203146E-2</c:v>
                </c:pt>
                <c:pt idx="188">
                  <c:v>-3.0994415283203146E-2</c:v>
                </c:pt>
                <c:pt idx="189">
                  <c:v>-3.0994415283203146E-2</c:v>
                </c:pt>
                <c:pt idx="190">
                  <c:v>-3.0517578125000031E-2</c:v>
                </c:pt>
                <c:pt idx="191">
                  <c:v>-2.9563903808593712E-2</c:v>
                </c:pt>
                <c:pt idx="192">
                  <c:v>-2.9087066650390601E-2</c:v>
                </c:pt>
                <c:pt idx="193">
                  <c:v>-2.9087066650390601E-2</c:v>
                </c:pt>
                <c:pt idx="194">
                  <c:v>-2.9087066650390601E-2</c:v>
                </c:pt>
                <c:pt idx="195">
                  <c:v>-3.0040740966796899E-2</c:v>
                </c:pt>
                <c:pt idx="196">
                  <c:v>-3.2901763916015646E-2</c:v>
                </c:pt>
                <c:pt idx="197">
                  <c:v>-3.7193298339843715E-2</c:v>
                </c:pt>
                <c:pt idx="198">
                  <c:v>-4.1961669921875014E-2</c:v>
                </c:pt>
                <c:pt idx="199">
                  <c:v>-4.6253204345703104E-2</c:v>
                </c:pt>
                <c:pt idx="200">
                  <c:v>-5.1498413085937514E-2</c:v>
                </c:pt>
                <c:pt idx="201">
                  <c:v>-5.5789947509765597E-2</c:v>
                </c:pt>
                <c:pt idx="202">
                  <c:v>-5.8174133300781299E-2</c:v>
                </c:pt>
                <c:pt idx="203">
                  <c:v>-5.9604644775390597E-2</c:v>
                </c:pt>
                <c:pt idx="204">
                  <c:v>-6.103515625E-2</c:v>
                </c:pt>
                <c:pt idx="205">
                  <c:v>-6.1988830566406299E-2</c:v>
                </c:pt>
                <c:pt idx="206">
                  <c:v>-6.1988830566406299E-2</c:v>
                </c:pt>
                <c:pt idx="207">
                  <c:v>-6.1511993408203104E-2</c:v>
                </c:pt>
                <c:pt idx="208">
                  <c:v>-6.1511993408203104E-2</c:v>
                </c:pt>
                <c:pt idx="209">
                  <c:v>-6.1988830566406299E-2</c:v>
                </c:pt>
                <c:pt idx="210">
                  <c:v>-6.2465667724609424E-2</c:v>
                </c:pt>
                <c:pt idx="211">
                  <c:v>-6.2942504882812514E-2</c:v>
                </c:pt>
                <c:pt idx="212">
                  <c:v>-6.3896179199218833E-2</c:v>
                </c:pt>
                <c:pt idx="213">
                  <c:v>-6.4849853515625E-2</c:v>
                </c:pt>
                <c:pt idx="214">
                  <c:v>-6.4849853515625E-2</c:v>
                </c:pt>
                <c:pt idx="215">
                  <c:v>-6.4373016357422014E-2</c:v>
                </c:pt>
                <c:pt idx="216">
                  <c:v>-6.4373016357422014E-2</c:v>
                </c:pt>
                <c:pt idx="217">
                  <c:v>-6.4849853515625E-2</c:v>
                </c:pt>
                <c:pt idx="218">
                  <c:v>-6.6757202148437514E-2</c:v>
                </c:pt>
                <c:pt idx="219">
                  <c:v>-7.0095062255859403E-2</c:v>
                </c:pt>
                <c:pt idx="220">
                  <c:v>-7.5340270996093833E-2</c:v>
                </c:pt>
                <c:pt idx="221">
                  <c:v>-8.0585479736328097E-2</c:v>
                </c:pt>
                <c:pt idx="222">
                  <c:v>-8.5353851318359528E-2</c:v>
                </c:pt>
                <c:pt idx="223">
                  <c:v>-8.8214874267578097E-2</c:v>
                </c:pt>
                <c:pt idx="224">
                  <c:v>-9.0122222900390597E-2</c:v>
                </c:pt>
                <c:pt idx="225">
                  <c:v>-9.1075897216797028E-2</c:v>
                </c:pt>
                <c:pt idx="226">
                  <c:v>-9.2506408691406541E-2</c:v>
                </c:pt>
                <c:pt idx="227">
                  <c:v>-9.2983245849609403E-2</c:v>
                </c:pt>
                <c:pt idx="228">
                  <c:v>-9.2983245849609403E-2</c:v>
                </c:pt>
                <c:pt idx="229">
                  <c:v>-9.2029571533203097E-2</c:v>
                </c:pt>
                <c:pt idx="230">
                  <c:v>-9.1075897216797028E-2</c:v>
                </c:pt>
                <c:pt idx="231">
                  <c:v>-8.9645385742187694E-2</c:v>
                </c:pt>
                <c:pt idx="232">
                  <c:v>-8.8214874267578097E-2</c:v>
                </c:pt>
                <c:pt idx="233">
                  <c:v>-8.6307525634765583E-2</c:v>
                </c:pt>
                <c:pt idx="234">
                  <c:v>-8.5353851318359528E-2</c:v>
                </c:pt>
                <c:pt idx="235">
                  <c:v>-8.5353851318359528E-2</c:v>
                </c:pt>
                <c:pt idx="236">
                  <c:v>-8.5353851318359528E-2</c:v>
                </c:pt>
                <c:pt idx="237">
                  <c:v>-8.5353851318359528E-2</c:v>
                </c:pt>
                <c:pt idx="238">
                  <c:v>-8.4877014160156347E-2</c:v>
                </c:pt>
                <c:pt idx="239">
                  <c:v>-8.5830688476562528E-2</c:v>
                </c:pt>
                <c:pt idx="240">
                  <c:v>-8.6784362792969055E-2</c:v>
                </c:pt>
                <c:pt idx="241">
                  <c:v>-8.8214874267578097E-2</c:v>
                </c:pt>
                <c:pt idx="242">
                  <c:v>-8.9168548583984611E-2</c:v>
                </c:pt>
                <c:pt idx="243">
                  <c:v>-8.9645385742187694E-2</c:v>
                </c:pt>
                <c:pt idx="244">
                  <c:v>-8.9645385742187694E-2</c:v>
                </c:pt>
                <c:pt idx="245">
                  <c:v>-8.9645385742187694E-2</c:v>
                </c:pt>
                <c:pt idx="246">
                  <c:v>-9.0122222900390597E-2</c:v>
                </c:pt>
                <c:pt idx="247">
                  <c:v>-9.1075897216797028E-2</c:v>
                </c:pt>
                <c:pt idx="248">
                  <c:v>-9.2029571533203097E-2</c:v>
                </c:pt>
                <c:pt idx="249">
                  <c:v>-9.3460083007812528E-2</c:v>
                </c:pt>
                <c:pt idx="250">
                  <c:v>-9.4413757324218639E-2</c:v>
                </c:pt>
                <c:pt idx="251">
                  <c:v>-9.5367431640624986E-2</c:v>
                </c:pt>
                <c:pt idx="252">
                  <c:v>-9.5367431640624986E-2</c:v>
                </c:pt>
                <c:pt idx="253">
                  <c:v>-9.7274780273437486E-2</c:v>
                </c:pt>
                <c:pt idx="254">
                  <c:v>-0.1001358032226561</c:v>
                </c:pt>
                <c:pt idx="255">
                  <c:v>-0.1029968261718751</c:v>
                </c:pt>
                <c:pt idx="256">
                  <c:v>-0.105381011962891</c:v>
                </c:pt>
                <c:pt idx="257">
                  <c:v>-0.10776519775390619</c:v>
                </c:pt>
                <c:pt idx="258">
                  <c:v>-0.11062622070312519</c:v>
                </c:pt>
                <c:pt idx="259">
                  <c:v>-0.112533569335937</c:v>
                </c:pt>
                <c:pt idx="260">
                  <c:v>-0.113964080810547</c:v>
                </c:pt>
                <c:pt idx="261">
                  <c:v>-0.11444091796875</c:v>
                </c:pt>
                <c:pt idx="262">
                  <c:v>-0.114917755126953</c:v>
                </c:pt>
                <c:pt idx="263">
                  <c:v>-0.1153945922851561</c:v>
                </c:pt>
                <c:pt idx="264">
                  <c:v>-0.1158714294433591</c:v>
                </c:pt>
                <c:pt idx="265">
                  <c:v>-0.1173019409179691</c:v>
                </c:pt>
                <c:pt idx="266">
                  <c:v>-0.1192092895507811</c:v>
                </c:pt>
                <c:pt idx="267">
                  <c:v>-0.120639801025391</c:v>
                </c:pt>
                <c:pt idx="268">
                  <c:v>-0.1215934753417971</c:v>
                </c:pt>
                <c:pt idx="269">
                  <c:v>-0.1225471496582031</c:v>
                </c:pt>
                <c:pt idx="270">
                  <c:v>-0.1230239868164061</c:v>
                </c:pt>
                <c:pt idx="271">
                  <c:v>-0.1230239868164061</c:v>
                </c:pt>
                <c:pt idx="272">
                  <c:v>-0.12350082397460919</c:v>
                </c:pt>
                <c:pt idx="273">
                  <c:v>-0.12540817260742229</c:v>
                </c:pt>
                <c:pt idx="274">
                  <c:v>-0.12779235839843722</c:v>
                </c:pt>
                <c:pt idx="275">
                  <c:v>-0.12969970703125</c:v>
                </c:pt>
                <c:pt idx="276">
                  <c:v>-0.130653381347656</c:v>
                </c:pt>
                <c:pt idx="277">
                  <c:v>-0.131607055664062</c:v>
                </c:pt>
                <c:pt idx="278">
                  <c:v>-0.13208389282226629</c:v>
                </c:pt>
                <c:pt idx="279">
                  <c:v>-0.13208389282226629</c:v>
                </c:pt>
                <c:pt idx="280">
                  <c:v>-0.13303756713867188</c:v>
                </c:pt>
                <c:pt idx="281">
                  <c:v>-0.134468078613281</c:v>
                </c:pt>
                <c:pt idx="282">
                  <c:v>-0.136375427246094</c:v>
                </c:pt>
                <c:pt idx="283">
                  <c:v>-0.13732910156250022</c:v>
                </c:pt>
                <c:pt idx="284">
                  <c:v>-0.136375427246094</c:v>
                </c:pt>
                <c:pt idx="285">
                  <c:v>-0.136375427246094</c:v>
                </c:pt>
                <c:pt idx="286">
                  <c:v>-0.136375427246094</c:v>
                </c:pt>
                <c:pt idx="287">
                  <c:v>-0.136375427246094</c:v>
                </c:pt>
                <c:pt idx="288">
                  <c:v>-0.13589859008789129</c:v>
                </c:pt>
                <c:pt idx="289">
                  <c:v>-0.13494491577148426</c:v>
                </c:pt>
                <c:pt idx="290">
                  <c:v>-0.13542175292968678</c:v>
                </c:pt>
                <c:pt idx="291">
                  <c:v>-0.136375427246094</c:v>
                </c:pt>
                <c:pt idx="292">
                  <c:v>-0.136375427246094</c:v>
                </c:pt>
                <c:pt idx="293">
                  <c:v>-0.13589859008789129</c:v>
                </c:pt>
                <c:pt idx="294">
                  <c:v>-0.13589859008789129</c:v>
                </c:pt>
                <c:pt idx="295">
                  <c:v>-0.136375427246094</c:v>
                </c:pt>
                <c:pt idx="296">
                  <c:v>-0.136375427246094</c:v>
                </c:pt>
                <c:pt idx="297">
                  <c:v>-0.13732910156250022</c:v>
                </c:pt>
                <c:pt idx="298">
                  <c:v>-0.13780593872070299</c:v>
                </c:pt>
                <c:pt idx="299">
                  <c:v>-0.138282775878906</c:v>
                </c:pt>
                <c:pt idx="300">
                  <c:v>-0.13971328735351601</c:v>
                </c:pt>
                <c:pt idx="301">
                  <c:v>-0.14162063598632799</c:v>
                </c:pt>
                <c:pt idx="302">
                  <c:v>-0.14305114746093722</c:v>
                </c:pt>
                <c:pt idx="303">
                  <c:v>-0.14352798461914101</c:v>
                </c:pt>
                <c:pt idx="304">
                  <c:v>-0.14257431030273399</c:v>
                </c:pt>
                <c:pt idx="305">
                  <c:v>-0.14257431030273399</c:v>
                </c:pt>
                <c:pt idx="306">
                  <c:v>-0.14305114746093722</c:v>
                </c:pt>
                <c:pt idx="307">
                  <c:v>-0.14352798461914101</c:v>
                </c:pt>
                <c:pt idx="308">
                  <c:v>-0.14352798461914101</c:v>
                </c:pt>
                <c:pt idx="309">
                  <c:v>-0.14400482177734422</c:v>
                </c:pt>
                <c:pt idx="310">
                  <c:v>-0.14543533325195326</c:v>
                </c:pt>
                <c:pt idx="311">
                  <c:v>-0.14686584472656222</c:v>
                </c:pt>
                <c:pt idx="312">
                  <c:v>-0.14734268188476629</c:v>
                </c:pt>
                <c:pt idx="313">
                  <c:v>-0.14638900756835899</c:v>
                </c:pt>
                <c:pt idx="314">
                  <c:v>-0.14495849609375022</c:v>
                </c:pt>
                <c:pt idx="315">
                  <c:v>-0.14352798461914101</c:v>
                </c:pt>
                <c:pt idx="316">
                  <c:v>-0.14209747314453122</c:v>
                </c:pt>
                <c:pt idx="317">
                  <c:v>-0.14066696166992201</c:v>
                </c:pt>
                <c:pt idx="318">
                  <c:v>-0.140190124511719</c:v>
                </c:pt>
                <c:pt idx="319">
                  <c:v>-0.14066696166992201</c:v>
                </c:pt>
                <c:pt idx="320">
                  <c:v>-0.14114379882812522</c:v>
                </c:pt>
                <c:pt idx="321">
                  <c:v>-0.14162063598632799</c:v>
                </c:pt>
                <c:pt idx="322">
                  <c:v>-0.14257431030273399</c:v>
                </c:pt>
                <c:pt idx="323">
                  <c:v>-0.14495849609375022</c:v>
                </c:pt>
                <c:pt idx="324">
                  <c:v>-0.14638900756835899</c:v>
                </c:pt>
                <c:pt idx="325">
                  <c:v>-0.14686584472656222</c:v>
                </c:pt>
                <c:pt idx="326">
                  <c:v>-0.14829635620117229</c:v>
                </c:pt>
                <c:pt idx="327">
                  <c:v>-0.15020370483398399</c:v>
                </c:pt>
                <c:pt idx="328">
                  <c:v>-0.15020370483398399</c:v>
                </c:pt>
                <c:pt idx="329">
                  <c:v>-0.14877319335937522</c:v>
                </c:pt>
                <c:pt idx="330">
                  <c:v>-0.14734268188476629</c:v>
                </c:pt>
                <c:pt idx="331">
                  <c:v>-0.14686584472656222</c:v>
                </c:pt>
                <c:pt idx="332">
                  <c:v>-0.14734268188476629</c:v>
                </c:pt>
                <c:pt idx="333">
                  <c:v>-0.14734268188476629</c:v>
                </c:pt>
                <c:pt idx="334">
                  <c:v>-0.14734268188476629</c:v>
                </c:pt>
                <c:pt idx="335">
                  <c:v>-0.14829635620117229</c:v>
                </c:pt>
                <c:pt idx="336">
                  <c:v>-0.15020370483398399</c:v>
                </c:pt>
                <c:pt idx="337">
                  <c:v>-0.15115737915039129</c:v>
                </c:pt>
                <c:pt idx="338">
                  <c:v>-0.151634216308594</c:v>
                </c:pt>
                <c:pt idx="339">
                  <c:v>-0.15211105346679729</c:v>
                </c:pt>
                <c:pt idx="340">
                  <c:v>-0.15306472778320299</c:v>
                </c:pt>
                <c:pt idx="341">
                  <c:v>-0.15401840209960926</c:v>
                </c:pt>
                <c:pt idx="342">
                  <c:v>-0.15306472778320299</c:v>
                </c:pt>
                <c:pt idx="343">
                  <c:v>-0.15211105346679729</c:v>
                </c:pt>
                <c:pt idx="344">
                  <c:v>-0.150680541992187</c:v>
                </c:pt>
                <c:pt idx="345">
                  <c:v>-0.15020370483398399</c:v>
                </c:pt>
                <c:pt idx="346">
                  <c:v>-0.14877319335937522</c:v>
                </c:pt>
                <c:pt idx="347">
                  <c:v>-0.14829635620117229</c:v>
                </c:pt>
                <c:pt idx="348">
                  <c:v>-0.14925003051757826</c:v>
                </c:pt>
                <c:pt idx="349">
                  <c:v>-0.15115737915039129</c:v>
                </c:pt>
                <c:pt idx="350">
                  <c:v>-0.15211105346679729</c:v>
                </c:pt>
                <c:pt idx="351">
                  <c:v>-0.15211105346679729</c:v>
                </c:pt>
                <c:pt idx="352">
                  <c:v>-0.15306472778320299</c:v>
                </c:pt>
                <c:pt idx="353">
                  <c:v>-0.15354156494140622</c:v>
                </c:pt>
                <c:pt idx="354">
                  <c:v>-0.15306472778320299</c:v>
                </c:pt>
                <c:pt idx="355">
                  <c:v>-0.15211105346679729</c:v>
                </c:pt>
                <c:pt idx="356">
                  <c:v>-0.15115737915039129</c:v>
                </c:pt>
                <c:pt idx="357">
                  <c:v>-0.150680541992187</c:v>
                </c:pt>
                <c:pt idx="358">
                  <c:v>-0.14877319335937522</c:v>
                </c:pt>
                <c:pt idx="359">
                  <c:v>-0.14734268188476629</c:v>
                </c:pt>
                <c:pt idx="360">
                  <c:v>-0.14686584472656222</c:v>
                </c:pt>
                <c:pt idx="361">
                  <c:v>-0.14829635620117229</c:v>
                </c:pt>
                <c:pt idx="362">
                  <c:v>-0.150680541992187</c:v>
                </c:pt>
                <c:pt idx="363">
                  <c:v>-0.15306472778320299</c:v>
                </c:pt>
                <c:pt idx="364">
                  <c:v>-0.15544891357421942</c:v>
                </c:pt>
                <c:pt idx="365">
                  <c:v>-0.15878677368164101</c:v>
                </c:pt>
                <c:pt idx="366">
                  <c:v>-0.16021728515625042</c:v>
                </c:pt>
                <c:pt idx="367">
                  <c:v>-0.15974044799804729</c:v>
                </c:pt>
                <c:pt idx="368">
                  <c:v>-0.15830993652343742</c:v>
                </c:pt>
                <c:pt idx="369">
                  <c:v>-0.15640258789062542</c:v>
                </c:pt>
                <c:pt idx="370">
                  <c:v>-0.15592575073242249</c:v>
                </c:pt>
                <c:pt idx="371">
                  <c:v>-0.15592575073242249</c:v>
                </c:pt>
                <c:pt idx="372">
                  <c:v>-0.15592575073242249</c:v>
                </c:pt>
                <c:pt idx="373">
                  <c:v>-0.15544891357421942</c:v>
                </c:pt>
                <c:pt idx="374">
                  <c:v>-0.15449523925781242</c:v>
                </c:pt>
                <c:pt idx="375">
                  <c:v>-0.15449523925781242</c:v>
                </c:pt>
                <c:pt idx="376">
                  <c:v>-0.15401840209960926</c:v>
                </c:pt>
                <c:pt idx="377">
                  <c:v>-0.15306472778320299</c:v>
                </c:pt>
                <c:pt idx="378">
                  <c:v>-0.15306472778320299</c:v>
                </c:pt>
                <c:pt idx="379">
                  <c:v>-0.15401840209960926</c:v>
                </c:pt>
                <c:pt idx="380">
                  <c:v>-0.15640258789062542</c:v>
                </c:pt>
                <c:pt idx="381">
                  <c:v>-0.15830993652343742</c:v>
                </c:pt>
                <c:pt idx="382">
                  <c:v>-0.15878677368164101</c:v>
                </c:pt>
                <c:pt idx="383">
                  <c:v>-0.15783309936523426</c:v>
                </c:pt>
                <c:pt idx="384">
                  <c:v>-0.15687942504882799</c:v>
                </c:pt>
                <c:pt idx="385">
                  <c:v>-0.15592575073242249</c:v>
                </c:pt>
                <c:pt idx="386">
                  <c:v>-0.15497207641601601</c:v>
                </c:pt>
                <c:pt idx="387">
                  <c:v>-0.15401840209960926</c:v>
                </c:pt>
                <c:pt idx="388">
                  <c:v>-0.15401840209960926</c:v>
                </c:pt>
                <c:pt idx="389">
                  <c:v>-0.15449523925781242</c:v>
                </c:pt>
                <c:pt idx="390">
                  <c:v>-0.15401840209960926</c:v>
                </c:pt>
                <c:pt idx="391">
                  <c:v>-0.15354156494140622</c:v>
                </c:pt>
                <c:pt idx="392">
                  <c:v>-0.15401840209960926</c:v>
                </c:pt>
                <c:pt idx="393">
                  <c:v>-0.15449523925781242</c:v>
                </c:pt>
                <c:pt idx="394">
                  <c:v>-0.15544891357421942</c:v>
                </c:pt>
                <c:pt idx="395">
                  <c:v>-0.15687942504882799</c:v>
                </c:pt>
                <c:pt idx="396">
                  <c:v>-0.15926361083984422</c:v>
                </c:pt>
                <c:pt idx="397">
                  <c:v>-0.16117095947265578</c:v>
                </c:pt>
                <c:pt idx="398">
                  <c:v>-0.16307830810546922</c:v>
                </c:pt>
                <c:pt idx="399">
                  <c:v>-0.16403198242187522</c:v>
                </c:pt>
                <c:pt idx="400">
                  <c:v>-0.16450881958007799</c:v>
                </c:pt>
                <c:pt idx="401">
                  <c:v>-0.16355514526367188</c:v>
                </c:pt>
                <c:pt idx="402">
                  <c:v>-0.162124633789062</c:v>
                </c:pt>
                <c:pt idx="403">
                  <c:v>-0.16117095947265578</c:v>
                </c:pt>
                <c:pt idx="404">
                  <c:v>-0.16021728515625042</c:v>
                </c:pt>
                <c:pt idx="405">
                  <c:v>-0.15974044799804729</c:v>
                </c:pt>
                <c:pt idx="406">
                  <c:v>-0.16021728515625042</c:v>
                </c:pt>
                <c:pt idx="407">
                  <c:v>-0.16260147094726601</c:v>
                </c:pt>
                <c:pt idx="408">
                  <c:v>-0.164985656738281</c:v>
                </c:pt>
                <c:pt idx="409">
                  <c:v>-0.16641616821289129</c:v>
                </c:pt>
                <c:pt idx="410">
                  <c:v>-0.1678466796875</c:v>
                </c:pt>
                <c:pt idx="411">
                  <c:v>-0.168800354003906</c:v>
                </c:pt>
                <c:pt idx="412">
                  <c:v>-0.168800354003906</c:v>
                </c:pt>
                <c:pt idx="413">
                  <c:v>-0.1678466796875</c:v>
                </c:pt>
                <c:pt idx="414">
                  <c:v>-0.16641616821289129</c:v>
                </c:pt>
                <c:pt idx="415">
                  <c:v>-0.16450881958007799</c:v>
                </c:pt>
                <c:pt idx="416">
                  <c:v>-0.16307830810546922</c:v>
                </c:pt>
                <c:pt idx="417">
                  <c:v>-0.162124633789062</c:v>
                </c:pt>
                <c:pt idx="418">
                  <c:v>-0.162124633789062</c:v>
                </c:pt>
                <c:pt idx="419">
                  <c:v>-0.16260147094726601</c:v>
                </c:pt>
                <c:pt idx="420">
                  <c:v>-0.16355514526367188</c:v>
                </c:pt>
                <c:pt idx="421">
                  <c:v>-0.16450881958007799</c:v>
                </c:pt>
                <c:pt idx="422">
                  <c:v>-0.164985656738281</c:v>
                </c:pt>
                <c:pt idx="423">
                  <c:v>-0.164985656738281</c:v>
                </c:pt>
                <c:pt idx="424">
                  <c:v>-0.16403198242187522</c:v>
                </c:pt>
                <c:pt idx="425">
                  <c:v>-0.16307830810546922</c:v>
                </c:pt>
                <c:pt idx="426">
                  <c:v>-0.16260147094726601</c:v>
                </c:pt>
                <c:pt idx="427">
                  <c:v>-0.16307830810546922</c:v>
                </c:pt>
                <c:pt idx="428">
                  <c:v>-0.16260147094726601</c:v>
                </c:pt>
                <c:pt idx="429">
                  <c:v>-0.162124633789062</c:v>
                </c:pt>
                <c:pt idx="430">
                  <c:v>-0.16164779663085888</c:v>
                </c:pt>
                <c:pt idx="431">
                  <c:v>-0.16117095947265578</c:v>
                </c:pt>
                <c:pt idx="432">
                  <c:v>-0.16069412231445288</c:v>
                </c:pt>
                <c:pt idx="433">
                  <c:v>-0.15974044799804729</c:v>
                </c:pt>
                <c:pt idx="434">
                  <c:v>-0.15974044799804729</c:v>
                </c:pt>
                <c:pt idx="435">
                  <c:v>-0.16021728515625042</c:v>
                </c:pt>
                <c:pt idx="436">
                  <c:v>-0.162124633789062</c:v>
                </c:pt>
                <c:pt idx="437">
                  <c:v>-0.16307830810546922</c:v>
                </c:pt>
                <c:pt idx="438">
                  <c:v>-0.16403198242187522</c:v>
                </c:pt>
                <c:pt idx="439">
                  <c:v>-0.16450881958007799</c:v>
                </c:pt>
                <c:pt idx="440">
                  <c:v>-0.16450881958007799</c:v>
                </c:pt>
                <c:pt idx="441">
                  <c:v>-0.164985656738281</c:v>
                </c:pt>
                <c:pt idx="442">
                  <c:v>-0.16546249389648446</c:v>
                </c:pt>
                <c:pt idx="443">
                  <c:v>-0.16546249389648446</c:v>
                </c:pt>
                <c:pt idx="444">
                  <c:v>-0.16641616821289129</c:v>
                </c:pt>
                <c:pt idx="445">
                  <c:v>-0.1678466796875</c:v>
                </c:pt>
                <c:pt idx="446">
                  <c:v>-0.170707702636719</c:v>
                </c:pt>
                <c:pt idx="447">
                  <c:v>-0.17213821411132826</c:v>
                </c:pt>
                <c:pt idx="448">
                  <c:v>-0.172615051269531</c:v>
                </c:pt>
                <c:pt idx="449">
                  <c:v>-0.172615051269531</c:v>
                </c:pt>
                <c:pt idx="450">
                  <c:v>-0.17309188842773426</c:v>
                </c:pt>
                <c:pt idx="451">
                  <c:v>-0.172615051269531</c:v>
                </c:pt>
                <c:pt idx="452">
                  <c:v>-0.17213821411132826</c:v>
                </c:pt>
                <c:pt idx="453">
                  <c:v>-0.17213821411132826</c:v>
                </c:pt>
                <c:pt idx="454">
                  <c:v>-0.17309188842773426</c:v>
                </c:pt>
                <c:pt idx="455">
                  <c:v>-0.17452239990234422</c:v>
                </c:pt>
                <c:pt idx="456">
                  <c:v>-0.17547607421874978</c:v>
                </c:pt>
                <c:pt idx="457">
                  <c:v>-0.17595291137695299</c:v>
                </c:pt>
                <c:pt idx="458">
                  <c:v>-0.17547607421874978</c:v>
                </c:pt>
                <c:pt idx="459">
                  <c:v>-0.17452239990234422</c:v>
                </c:pt>
                <c:pt idx="460">
                  <c:v>-0.17356872558593722</c:v>
                </c:pt>
                <c:pt idx="461">
                  <c:v>-0.17356872558593722</c:v>
                </c:pt>
                <c:pt idx="462">
                  <c:v>-0.17356872558593722</c:v>
                </c:pt>
                <c:pt idx="463">
                  <c:v>-0.17404556274414101</c:v>
                </c:pt>
                <c:pt idx="464">
                  <c:v>-0.17356872558593722</c:v>
                </c:pt>
                <c:pt idx="465">
                  <c:v>-0.17356872558593722</c:v>
                </c:pt>
                <c:pt idx="466">
                  <c:v>-0.17356872558593722</c:v>
                </c:pt>
                <c:pt idx="467">
                  <c:v>-0.17309188842773426</c:v>
                </c:pt>
                <c:pt idx="468">
                  <c:v>-0.172615051269531</c:v>
                </c:pt>
                <c:pt idx="469">
                  <c:v>-0.172615051269531</c:v>
                </c:pt>
                <c:pt idx="470">
                  <c:v>-0.17356872558593722</c:v>
                </c:pt>
                <c:pt idx="471">
                  <c:v>-0.17452239990234422</c:v>
                </c:pt>
                <c:pt idx="472">
                  <c:v>-0.17499923706054729</c:v>
                </c:pt>
                <c:pt idx="473">
                  <c:v>-0.17452239990234422</c:v>
                </c:pt>
                <c:pt idx="474">
                  <c:v>-0.17547607421874978</c:v>
                </c:pt>
                <c:pt idx="475">
                  <c:v>-0.17690658569335899</c:v>
                </c:pt>
                <c:pt idx="476">
                  <c:v>-0.17786026000976601</c:v>
                </c:pt>
                <c:pt idx="477">
                  <c:v>-0.17929077148437522</c:v>
                </c:pt>
                <c:pt idx="478">
                  <c:v>-0.18072128295898399</c:v>
                </c:pt>
                <c:pt idx="479">
                  <c:v>-0.18262863159179729</c:v>
                </c:pt>
                <c:pt idx="480">
                  <c:v>-0.18262863159179729</c:v>
                </c:pt>
                <c:pt idx="481">
                  <c:v>-0.18119812011718722</c:v>
                </c:pt>
                <c:pt idx="482">
                  <c:v>-0.17929077148437522</c:v>
                </c:pt>
                <c:pt idx="483">
                  <c:v>-0.17881393432617229</c:v>
                </c:pt>
                <c:pt idx="484">
                  <c:v>-0.17929077148437522</c:v>
                </c:pt>
                <c:pt idx="485">
                  <c:v>-0.17976760864257799</c:v>
                </c:pt>
                <c:pt idx="486">
                  <c:v>-0.18072128295898399</c:v>
                </c:pt>
                <c:pt idx="487">
                  <c:v>-0.182151794433594</c:v>
                </c:pt>
                <c:pt idx="488">
                  <c:v>-0.18405914306640642</c:v>
                </c:pt>
                <c:pt idx="489">
                  <c:v>-0.18501281738281222</c:v>
                </c:pt>
                <c:pt idx="490">
                  <c:v>-0.18405914306640642</c:v>
                </c:pt>
                <c:pt idx="491">
                  <c:v>-0.18262863159179729</c:v>
                </c:pt>
                <c:pt idx="492">
                  <c:v>-0.18167495727539101</c:v>
                </c:pt>
                <c:pt idx="493">
                  <c:v>-0.18119812011718722</c:v>
                </c:pt>
                <c:pt idx="494">
                  <c:v>-0.18024444580078142</c:v>
                </c:pt>
                <c:pt idx="495">
                  <c:v>-0.17929077148437522</c:v>
                </c:pt>
                <c:pt idx="496">
                  <c:v>-0.17881393432617229</c:v>
                </c:pt>
                <c:pt idx="497">
                  <c:v>-0.17976760864257799</c:v>
                </c:pt>
                <c:pt idx="498">
                  <c:v>-0.18167495727539101</c:v>
                </c:pt>
                <c:pt idx="499">
                  <c:v>-0.18358230590820299</c:v>
                </c:pt>
                <c:pt idx="500">
                  <c:v>-0.18453598022460899</c:v>
                </c:pt>
                <c:pt idx="501">
                  <c:v>-0.18596649169921942</c:v>
                </c:pt>
                <c:pt idx="502">
                  <c:v>-0.18739700317382826</c:v>
                </c:pt>
                <c:pt idx="503">
                  <c:v>-0.18835067749023399</c:v>
                </c:pt>
                <c:pt idx="504">
                  <c:v>-0.18787384033203122</c:v>
                </c:pt>
                <c:pt idx="505">
                  <c:v>-0.18739700317382826</c:v>
                </c:pt>
                <c:pt idx="506">
                  <c:v>-0.18644332885742268</c:v>
                </c:pt>
                <c:pt idx="507">
                  <c:v>-0.18548965454101629</c:v>
                </c:pt>
                <c:pt idx="508">
                  <c:v>-0.18262863159179729</c:v>
                </c:pt>
                <c:pt idx="509">
                  <c:v>-0.17976760864257799</c:v>
                </c:pt>
                <c:pt idx="510">
                  <c:v>-0.17786026000976601</c:v>
                </c:pt>
                <c:pt idx="511">
                  <c:v>-0.17690658569335899</c:v>
                </c:pt>
                <c:pt idx="512">
                  <c:v>-0.17738342285156222</c:v>
                </c:pt>
                <c:pt idx="513">
                  <c:v>-0.17881393432617229</c:v>
                </c:pt>
                <c:pt idx="514">
                  <c:v>-0.18024444580078142</c:v>
                </c:pt>
                <c:pt idx="515">
                  <c:v>-0.18119812011718722</c:v>
                </c:pt>
                <c:pt idx="516">
                  <c:v>-0.182151794433594</c:v>
                </c:pt>
                <c:pt idx="517">
                  <c:v>-0.18262863159179729</c:v>
                </c:pt>
                <c:pt idx="518">
                  <c:v>-0.18262863159179729</c:v>
                </c:pt>
                <c:pt idx="519">
                  <c:v>-0.18262863159179729</c:v>
                </c:pt>
                <c:pt idx="520">
                  <c:v>-0.18405914306640642</c:v>
                </c:pt>
                <c:pt idx="521">
                  <c:v>-0.18548965454101629</c:v>
                </c:pt>
                <c:pt idx="522">
                  <c:v>-0.18596649169921942</c:v>
                </c:pt>
                <c:pt idx="523">
                  <c:v>-0.18548965454101629</c:v>
                </c:pt>
                <c:pt idx="524">
                  <c:v>-0.18405914306640642</c:v>
                </c:pt>
                <c:pt idx="525">
                  <c:v>-0.18310546875000022</c:v>
                </c:pt>
                <c:pt idx="526">
                  <c:v>-0.18262863159179729</c:v>
                </c:pt>
                <c:pt idx="527">
                  <c:v>-0.182151794433594</c:v>
                </c:pt>
                <c:pt idx="528">
                  <c:v>-0.18262863159179729</c:v>
                </c:pt>
                <c:pt idx="529">
                  <c:v>-0.18310546875000022</c:v>
                </c:pt>
                <c:pt idx="530">
                  <c:v>-0.18453598022460899</c:v>
                </c:pt>
                <c:pt idx="531">
                  <c:v>-0.18644332885742268</c:v>
                </c:pt>
                <c:pt idx="532">
                  <c:v>-0.18835067749023399</c:v>
                </c:pt>
                <c:pt idx="533">
                  <c:v>-0.18930435180664129</c:v>
                </c:pt>
                <c:pt idx="534">
                  <c:v>-0.18978118896484422</c:v>
                </c:pt>
                <c:pt idx="535">
                  <c:v>-0.19073486328125</c:v>
                </c:pt>
                <c:pt idx="536">
                  <c:v>-0.19121170043945299</c:v>
                </c:pt>
                <c:pt idx="537">
                  <c:v>-0.19121170043945299</c:v>
                </c:pt>
                <c:pt idx="538">
                  <c:v>-0.19073486328125</c:v>
                </c:pt>
                <c:pt idx="539">
                  <c:v>-0.19025802612304688</c:v>
                </c:pt>
                <c:pt idx="540">
                  <c:v>-0.19073486328125</c:v>
                </c:pt>
                <c:pt idx="541">
                  <c:v>-0.191688537597656</c:v>
                </c:pt>
                <c:pt idx="542">
                  <c:v>-0.192642211914062</c:v>
                </c:pt>
                <c:pt idx="543">
                  <c:v>-0.19311904907226629</c:v>
                </c:pt>
                <c:pt idx="544">
                  <c:v>-0.192642211914062</c:v>
                </c:pt>
                <c:pt idx="545">
                  <c:v>-0.19216537475585888</c:v>
                </c:pt>
                <c:pt idx="546">
                  <c:v>-0.19073486328125</c:v>
                </c:pt>
                <c:pt idx="547">
                  <c:v>-0.188827514648437</c:v>
                </c:pt>
                <c:pt idx="548">
                  <c:v>-0.18739700317382826</c:v>
                </c:pt>
                <c:pt idx="549">
                  <c:v>-0.18739700317382826</c:v>
                </c:pt>
                <c:pt idx="550">
                  <c:v>-0.188827514648437</c:v>
                </c:pt>
                <c:pt idx="551">
                  <c:v>-0.19025802612304688</c:v>
                </c:pt>
                <c:pt idx="552">
                  <c:v>-0.19121170043945299</c:v>
                </c:pt>
                <c:pt idx="553">
                  <c:v>-0.19216537475585888</c:v>
                </c:pt>
                <c:pt idx="554">
                  <c:v>-0.19311904907226629</c:v>
                </c:pt>
                <c:pt idx="555">
                  <c:v>-0.19407272338867168</c:v>
                </c:pt>
                <c:pt idx="556">
                  <c:v>-0.19454956054687522</c:v>
                </c:pt>
                <c:pt idx="557">
                  <c:v>-0.19502639770507799</c:v>
                </c:pt>
                <c:pt idx="558">
                  <c:v>-0.19502639770507799</c:v>
                </c:pt>
                <c:pt idx="559">
                  <c:v>-0.19407272338867168</c:v>
                </c:pt>
                <c:pt idx="560">
                  <c:v>-0.19359588623046922</c:v>
                </c:pt>
                <c:pt idx="561">
                  <c:v>-0.192642211914062</c:v>
                </c:pt>
                <c:pt idx="562">
                  <c:v>-0.19216537475585888</c:v>
                </c:pt>
                <c:pt idx="563">
                  <c:v>-0.19216537475585888</c:v>
                </c:pt>
                <c:pt idx="564">
                  <c:v>-0.19311904907226629</c:v>
                </c:pt>
                <c:pt idx="565">
                  <c:v>-0.19407272338867168</c:v>
                </c:pt>
                <c:pt idx="566">
                  <c:v>-0.19454956054687522</c:v>
                </c:pt>
                <c:pt idx="567">
                  <c:v>-0.19502639770507799</c:v>
                </c:pt>
                <c:pt idx="568">
                  <c:v>-0.19550323486328122</c:v>
                </c:pt>
                <c:pt idx="569">
                  <c:v>-0.196456909179687</c:v>
                </c:pt>
                <c:pt idx="570">
                  <c:v>-0.19836425781250022</c:v>
                </c:pt>
                <c:pt idx="571">
                  <c:v>-0.200271606445312</c:v>
                </c:pt>
                <c:pt idx="572">
                  <c:v>-0.20122528076171922</c:v>
                </c:pt>
                <c:pt idx="573">
                  <c:v>-0.20122528076171922</c:v>
                </c:pt>
                <c:pt idx="574">
                  <c:v>-0.19979476928710899</c:v>
                </c:pt>
                <c:pt idx="575">
                  <c:v>-0.19884109497070299</c:v>
                </c:pt>
                <c:pt idx="576">
                  <c:v>-0.19693374633789129</c:v>
                </c:pt>
                <c:pt idx="577">
                  <c:v>-0.196456909179687</c:v>
                </c:pt>
                <c:pt idx="578">
                  <c:v>-0.19741058349609442</c:v>
                </c:pt>
                <c:pt idx="579">
                  <c:v>-0.19931793212890622</c:v>
                </c:pt>
                <c:pt idx="580">
                  <c:v>-0.20170211791992201</c:v>
                </c:pt>
                <c:pt idx="581">
                  <c:v>-0.20313262939453078</c:v>
                </c:pt>
                <c:pt idx="582">
                  <c:v>-0.20313262939453078</c:v>
                </c:pt>
                <c:pt idx="583">
                  <c:v>-0.20265579223632799</c:v>
                </c:pt>
                <c:pt idx="584">
                  <c:v>-0.202178955078125</c:v>
                </c:pt>
                <c:pt idx="585">
                  <c:v>-0.20122528076171922</c:v>
                </c:pt>
                <c:pt idx="586">
                  <c:v>-0.200271606445312</c:v>
                </c:pt>
                <c:pt idx="587">
                  <c:v>-0.19979476928710899</c:v>
                </c:pt>
                <c:pt idx="588">
                  <c:v>-0.19884109497070299</c:v>
                </c:pt>
                <c:pt idx="589">
                  <c:v>-0.19788742065429701</c:v>
                </c:pt>
                <c:pt idx="590">
                  <c:v>-0.196456909179687</c:v>
                </c:pt>
                <c:pt idx="591">
                  <c:v>-0.196456909179687</c:v>
                </c:pt>
                <c:pt idx="592">
                  <c:v>-0.196456909179687</c:v>
                </c:pt>
                <c:pt idx="593">
                  <c:v>-0.19693374633789129</c:v>
                </c:pt>
                <c:pt idx="594">
                  <c:v>-0.19693374633789129</c:v>
                </c:pt>
                <c:pt idx="595">
                  <c:v>-0.196456909179687</c:v>
                </c:pt>
                <c:pt idx="596">
                  <c:v>-0.19598007202148399</c:v>
                </c:pt>
                <c:pt idx="597">
                  <c:v>-0.19598007202148399</c:v>
                </c:pt>
                <c:pt idx="598">
                  <c:v>-0.196456909179687</c:v>
                </c:pt>
                <c:pt idx="599">
                  <c:v>-0.19741058349609442</c:v>
                </c:pt>
                <c:pt idx="600">
                  <c:v>-0.19931793212890622</c:v>
                </c:pt>
                <c:pt idx="601">
                  <c:v>-0.20313262939453078</c:v>
                </c:pt>
                <c:pt idx="602">
                  <c:v>-0.20599365234375</c:v>
                </c:pt>
                <c:pt idx="603">
                  <c:v>-0.20790100097656222</c:v>
                </c:pt>
                <c:pt idx="604">
                  <c:v>-0.208854675292969</c:v>
                </c:pt>
                <c:pt idx="605">
                  <c:v>-0.20980834960937522</c:v>
                </c:pt>
                <c:pt idx="606">
                  <c:v>-0.20980834960937522</c:v>
                </c:pt>
                <c:pt idx="607">
                  <c:v>-0.21028518676757826</c:v>
                </c:pt>
                <c:pt idx="608">
                  <c:v>-0.21123886108398399</c:v>
                </c:pt>
                <c:pt idx="609">
                  <c:v>-0.21171569824218722</c:v>
                </c:pt>
                <c:pt idx="610">
                  <c:v>-0.21219253540039129</c:v>
                </c:pt>
                <c:pt idx="611">
                  <c:v>-0.21028518676757826</c:v>
                </c:pt>
                <c:pt idx="612">
                  <c:v>-0.20837783813476601</c:v>
                </c:pt>
                <c:pt idx="613">
                  <c:v>-0.20551681518554701</c:v>
                </c:pt>
                <c:pt idx="614">
                  <c:v>-0.202178955078125</c:v>
                </c:pt>
                <c:pt idx="615">
                  <c:v>-0.200271606445312</c:v>
                </c:pt>
                <c:pt idx="616">
                  <c:v>-0.19979476928710899</c:v>
                </c:pt>
                <c:pt idx="617">
                  <c:v>-0.20074844360351601</c:v>
                </c:pt>
                <c:pt idx="618">
                  <c:v>-0.20170211791992201</c:v>
                </c:pt>
                <c:pt idx="619">
                  <c:v>-0.20265579223632799</c:v>
                </c:pt>
                <c:pt idx="620">
                  <c:v>-0.20360946655273426</c:v>
                </c:pt>
                <c:pt idx="621">
                  <c:v>-0.20408630371093722</c:v>
                </c:pt>
                <c:pt idx="622">
                  <c:v>-0.20360946655273426</c:v>
                </c:pt>
                <c:pt idx="623">
                  <c:v>-0.20313262939453078</c:v>
                </c:pt>
                <c:pt idx="624">
                  <c:v>-0.20313262939453078</c:v>
                </c:pt>
                <c:pt idx="625">
                  <c:v>-0.20360946655273426</c:v>
                </c:pt>
                <c:pt idx="626">
                  <c:v>-0.20408630371093722</c:v>
                </c:pt>
                <c:pt idx="627">
                  <c:v>-0.20456314086914129</c:v>
                </c:pt>
                <c:pt idx="628">
                  <c:v>-0.20456314086914129</c:v>
                </c:pt>
                <c:pt idx="629">
                  <c:v>-0.20456314086914129</c:v>
                </c:pt>
                <c:pt idx="630">
                  <c:v>-0.20503997802734422</c:v>
                </c:pt>
                <c:pt idx="631">
                  <c:v>-0.20599365234375</c:v>
                </c:pt>
                <c:pt idx="632">
                  <c:v>-0.20742416381835899</c:v>
                </c:pt>
                <c:pt idx="633">
                  <c:v>-0.208854675292969</c:v>
                </c:pt>
                <c:pt idx="634">
                  <c:v>-0.21123886108398399</c:v>
                </c:pt>
                <c:pt idx="635">
                  <c:v>-0.21362304687500022</c:v>
                </c:pt>
                <c:pt idx="636">
                  <c:v>-0.21457672119140622</c:v>
                </c:pt>
                <c:pt idx="637">
                  <c:v>-0.21457672119140622</c:v>
                </c:pt>
                <c:pt idx="638">
                  <c:v>-0.21362304687500022</c:v>
                </c:pt>
                <c:pt idx="639">
                  <c:v>-0.21219253540039129</c:v>
                </c:pt>
                <c:pt idx="640">
                  <c:v>-0.21123886108398399</c:v>
                </c:pt>
                <c:pt idx="641">
                  <c:v>-0.21028518676757826</c:v>
                </c:pt>
                <c:pt idx="642">
                  <c:v>-0.20980834960937522</c:v>
                </c:pt>
                <c:pt idx="643">
                  <c:v>-0.20980834960937522</c:v>
                </c:pt>
                <c:pt idx="644">
                  <c:v>-0.20980834960937522</c:v>
                </c:pt>
                <c:pt idx="645">
                  <c:v>-0.210762023925781</c:v>
                </c:pt>
                <c:pt idx="646">
                  <c:v>-0.210762023925781</c:v>
                </c:pt>
                <c:pt idx="647">
                  <c:v>-0.210762023925781</c:v>
                </c:pt>
                <c:pt idx="648">
                  <c:v>-0.21028518676757826</c:v>
                </c:pt>
                <c:pt idx="649">
                  <c:v>-0.21028518676757826</c:v>
                </c:pt>
                <c:pt idx="650">
                  <c:v>-0.21123886108398399</c:v>
                </c:pt>
                <c:pt idx="651">
                  <c:v>-0.21171569824218722</c:v>
                </c:pt>
                <c:pt idx="652">
                  <c:v>-0.21219253540039129</c:v>
                </c:pt>
                <c:pt idx="653">
                  <c:v>-0.21219253540039129</c:v>
                </c:pt>
                <c:pt idx="654">
                  <c:v>-0.21123886108398399</c:v>
                </c:pt>
                <c:pt idx="655">
                  <c:v>-0.20980834960937522</c:v>
                </c:pt>
                <c:pt idx="656">
                  <c:v>-0.208854675292969</c:v>
                </c:pt>
                <c:pt idx="657">
                  <c:v>-0.20837783813476601</c:v>
                </c:pt>
                <c:pt idx="658">
                  <c:v>-0.20837783813476601</c:v>
                </c:pt>
                <c:pt idx="659">
                  <c:v>-0.20980834960937522</c:v>
                </c:pt>
                <c:pt idx="660">
                  <c:v>-0.21266937255859422</c:v>
                </c:pt>
                <c:pt idx="661">
                  <c:v>-0.21457672119140622</c:v>
                </c:pt>
                <c:pt idx="662">
                  <c:v>-0.21600723266601629</c:v>
                </c:pt>
                <c:pt idx="663">
                  <c:v>-0.21600723266601629</c:v>
                </c:pt>
                <c:pt idx="664">
                  <c:v>-0.21553039550781242</c:v>
                </c:pt>
                <c:pt idx="665">
                  <c:v>-0.21409988403320326</c:v>
                </c:pt>
                <c:pt idx="666">
                  <c:v>-0.21219253540039129</c:v>
                </c:pt>
                <c:pt idx="667">
                  <c:v>-0.21123886108398399</c:v>
                </c:pt>
                <c:pt idx="668">
                  <c:v>-0.21171569824218722</c:v>
                </c:pt>
                <c:pt idx="669">
                  <c:v>-0.21219253540039129</c:v>
                </c:pt>
                <c:pt idx="670">
                  <c:v>-0.21314620971679729</c:v>
                </c:pt>
                <c:pt idx="671">
                  <c:v>-0.21505355834960888</c:v>
                </c:pt>
                <c:pt idx="672">
                  <c:v>-0.21791458129882826</c:v>
                </c:pt>
                <c:pt idx="673">
                  <c:v>-0.220298767089844</c:v>
                </c:pt>
                <c:pt idx="674">
                  <c:v>-0.22077560424804668</c:v>
                </c:pt>
                <c:pt idx="675">
                  <c:v>-0.21982192993164087</c:v>
                </c:pt>
                <c:pt idx="676">
                  <c:v>-0.21839141845703142</c:v>
                </c:pt>
                <c:pt idx="677">
                  <c:v>-0.21600723266601629</c:v>
                </c:pt>
                <c:pt idx="678">
                  <c:v>-0.21362304687500022</c:v>
                </c:pt>
                <c:pt idx="679">
                  <c:v>-0.21123886108398399</c:v>
                </c:pt>
                <c:pt idx="680">
                  <c:v>-0.20980834960937522</c:v>
                </c:pt>
                <c:pt idx="681">
                  <c:v>-0.20980834960937522</c:v>
                </c:pt>
                <c:pt idx="682">
                  <c:v>-0.210762023925781</c:v>
                </c:pt>
                <c:pt idx="683">
                  <c:v>-0.21219253540039129</c:v>
                </c:pt>
                <c:pt idx="684">
                  <c:v>-0.21457672119140622</c:v>
                </c:pt>
                <c:pt idx="685">
                  <c:v>-0.21648406982421922</c:v>
                </c:pt>
                <c:pt idx="686">
                  <c:v>-0.21791458129882826</c:v>
                </c:pt>
                <c:pt idx="687">
                  <c:v>-0.21934509277343742</c:v>
                </c:pt>
                <c:pt idx="688">
                  <c:v>-0.22077560424804668</c:v>
                </c:pt>
                <c:pt idx="689">
                  <c:v>-0.22077560424804668</c:v>
                </c:pt>
                <c:pt idx="690">
                  <c:v>-0.21934509277343742</c:v>
                </c:pt>
                <c:pt idx="691">
                  <c:v>-0.21791458129882826</c:v>
                </c:pt>
                <c:pt idx="692">
                  <c:v>-0.21648406982421922</c:v>
                </c:pt>
                <c:pt idx="693">
                  <c:v>-0.21553039550781242</c:v>
                </c:pt>
                <c:pt idx="694">
                  <c:v>-0.21457672119140622</c:v>
                </c:pt>
                <c:pt idx="695">
                  <c:v>-0.21457672119140622</c:v>
                </c:pt>
                <c:pt idx="696">
                  <c:v>-0.21505355834960888</c:v>
                </c:pt>
                <c:pt idx="697">
                  <c:v>-0.21600723266601629</c:v>
                </c:pt>
                <c:pt idx="698">
                  <c:v>-0.21696090698242249</c:v>
                </c:pt>
                <c:pt idx="699">
                  <c:v>-0.21791458129882826</c:v>
                </c:pt>
                <c:pt idx="700">
                  <c:v>-0.21934509277343742</c:v>
                </c:pt>
                <c:pt idx="701">
                  <c:v>-0.22125244140625022</c:v>
                </c:pt>
                <c:pt idx="702">
                  <c:v>-0.223159790039062</c:v>
                </c:pt>
                <c:pt idx="703">
                  <c:v>-0.22411346435546922</c:v>
                </c:pt>
                <c:pt idx="704">
                  <c:v>-0.22506713867187522</c:v>
                </c:pt>
                <c:pt idx="705">
                  <c:v>-0.22506713867187522</c:v>
                </c:pt>
                <c:pt idx="706">
                  <c:v>-0.22459030151367201</c:v>
                </c:pt>
                <c:pt idx="707">
                  <c:v>-0.22459030151367201</c:v>
                </c:pt>
                <c:pt idx="708">
                  <c:v>-0.22459030151367201</c:v>
                </c:pt>
                <c:pt idx="709">
                  <c:v>-0.22506713867187522</c:v>
                </c:pt>
                <c:pt idx="710">
                  <c:v>-0.22554397583007799</c:v>
                </c:pt>
                <c:pt idx="711">
                  <c:v>-0.22649765014648426</c:v>
                </c:pt>
                <c:pt idx="712">
                  <c:v>-0.226974487304687</c:v>
                </c:pt>
                <c:pt idx="713">
                  <c:v>-0.226974487304687</c:v>
                </c:pt>
                <c:pt idx="714">
                  <c:v>-0.22649765014648426</c:v>
                </c:pt>
                <c:pt idx="715">
                  <c:v>-0.22506713867187522</c:v>
                </c:pt>
                <c:pt idx="716">
                  <c:v>-0.22363662719726601</c:v>
                </c:pt>
                <c:pt idx="717">
                  <c:v>-0.22172927856445299</c:v>
                </c:pt>
                <c:pt idx="718">
                  <c:v>-0.220298767089844</c:v>
                </c:pt>
                <c:pt idx="719">
                  <c:v>-0.220298767089844</c:v>
                </c:pt>
                <c:pt idx="720">
                  <c:v>-0.22125244140625022</c:v>
                </c:pt>
                <c:pt idx="721">
                  <c:v>-0.22268295288085888</c:v>
                </c:pt>
                <c:pt idx="722">
                  <c:v>-0.22506713867187522</c:v>
                </c:pt>
                <c:pt idx="723">
                  <c:v>-0.22745132446289129</c:v>
                </c:pt>
                <c:pt idx="724">
                  <c:v>-0.22840499877929729</c:v>
                </c:pt>
                <c:pt idx="725">
                  <c:v>-0.22792816162109422</c:v>
                </c:pt>
                <c:pt idx="726">
                  <c:v>-0.22745132446289129</c:v>
                </c:pt>
                <c:pt idx="727">
                  <c:v>-0.22792816162109422</c:v>
                </c:pt>
                <c:pt idx="728">
                  <c:v>-0.2288818359375</c:v>
                </c:pt>
                <c:pt idx="729">
                  <c:v>-0.22983551025390578</c:v>
                </c:pt>
                <c:pt idx="730">
                  <c:v>-0.23078918457031242</c:v>
                </c:pt>
                <c:pt idx="731">
                  <c:v>-0.23078918457031242</c:v>
                </c:pt>
                <c:pt idx="732">
                  <c:v>-0.23078918457031242</c:v>
                </c:pt>
                <c:pt idx="733">
                  <c:v>-0.22983551025390578</c:v>
                </c:pt>
                <c:pt idx="734">
                  <c:v>-0.22935867309570288</c:v>
                </c:pt>
                <c:pt idx="735">
                  <c:v>-0.2288818359375</c:v>
                </c:pt>
                <c:pt idx="736">
                  <c:v>-0.2288818359375</c:v>
                </c:pt>
                <c:pt idx="737">
                  <c:v>-0.23078918457031242</c:v>
                </c:pt>
                <c:pt idx="738">
                  <c:v>-0.23412704467773399</c:v>
                </c:pt>
                <c:pt idx="739">
                  <c:v>-0.23555755615234422</c:v>
                </c:pt>
                <c:pt idx="740">
                  <c:v>-0.23603439331054701</c:v>
                </c:pt>
                <c:pt idx="741">
                  <c:v>-0.23508071899414087</c:v>
                </c:pt>
                <c:pt idx="742">
                  <c:v>-0.23412704467773399</c:v>
                </c:pt>
                <c:pt idx="743">
                  <c:v>-0.23221969604492229</c:v>
                </c:pt>
                <c:pt idx="744">
                  <c:v>-0.22983551025390578</c:v>
                </c:pt>
                <c:pt idx="745">
                  <c:v>-0.22792816162109422</c:v>
                </c:pt>
                <c:pt idx="746">
                  <c:v>-0.22649765014648426</c:v>
                </c:pt>
                <c:pt idx="747">
                  <c:v>-0.226974487304687</c:v>
                </c:pt>
                <c:pt idx="748">
                  <c:v>-0.22792816162109422</c:v>
                </c:pt>
                <c:pt idx="749">
                  <c:v>-0.22935867309570288</c:v>
                </c:pt>
                <c:pt idx="750">
                  <c:v>-0.23031234741210926</c:v>
                </c:pt>
                <c:pt idx="751">
                  <c:v>-0.23078918457031242</c:v>
                </c:pt>
                <c:pt idx="752">
                  <c:v>-0.23078918457031242</c:v>
                </c:pt>
                <c:pt idx="753">
                  <c:v>-0.23126602172851587</c:v>
                </c:pt>
                <c:pt idx="754">
                  <c:v>-0.23078918457031242</c:v>
                </c:pt>
                <c:pt idx="755">
                  <c:v>-0.23126602172851587</c:v>
                </c:pt>
                <c:pt idx="756">
                  <c:v>-0.23174285888671922</c:v>
                </c:pt>
                <c:pt idx="757">
                  <c:v>-0.232696533203125</c:v>
                </c:pt>
                <c:pt idx="758">
                  <c:v>-0.23412704467773399</c:v>
                </c:pt>
                <c:pt idx="759">
                  <c:v>-0.23508071899414087</c:v>
                </c:pt>
                <c:pt idx="760">
                  <c:v>-0.23555755615234422</c:v>
                </c:pt>
                <c:pt idx="761">
                  <c:v>-0.23603439331054701</c:v>
                </c:pt>
                <c:pt idx="762">
                  <c:v>-0.23603439331054701</c:v>
                </c:pt>
                <c:pt idx="763">
                  <c:v>-0.23603439331054701</c:v>
                </c:pt>
                <c:pt idx="764">
                  <c:v>-0.23555755615234422</c:v>
                </c:pt>
                <c:pt idx="765">
                  <c:v>-0.23508071899414087</c:v>
                </c:pt>
                <c:pt idx="766">
                  <c:v>-0.23460388183593722</c:v>
                </c:pt>
                <c:pt idx="767">
                  <c:v>-0.23412704467773399</c:v>
                </c:pt>
                <c:pt idx="768">
                  <c:v>-0.23460388183593722</c:v>
                </c:pt>
                <c:pt idx="769">
                  <c:v>-0.23508071899414087</c:v>
                </c:pt>
                <c:pt idx="770">
                  <c:v>-0.23555755615234422</c:v>
                </c:pt>
                <c:pt idx="771">
                  <c:v>-0.23603439331054701</c:v>
                </c:pt>
                <c:pt idx="772">
                  <c:v>-0.23746490478515622</c:v>
                </c:pt>
                <c:pt idx="773">
                  <c:v>-0.23841857910156222</c:v>
                </c:pt>
                <c:pt idx="774">
                  <c:v>-0.23889541625976601</c:v>
                </c:pt>
                <c:pt idx="775">
                  <c:v>-0.23889541625976601</c:v>
                </c:pt>
                <c:pt idx="776">
                  <c:v>-0.23889541625976601</c:v>
                </c:pt>
                <c:pt idx="777">
                  <c:v>-0.23889541625976601</c:v>
                </c:pt>
                <c:pt idx="778">
                  <c:v>-0.23889541625976601</c:v>
                </c:pt>
                <c:pt idx="779">
                  <c:v>-0.23937225341796922</c:v>
                </c:pt>
                <c:pt idx="780">
                  <c:v>-0.23937225341796922</c:v>
                </c:pt>
                <c:pt idx="781">
                  <c:v>-0.23889541625976601</c:v>
                </c:pt>
                <c:pt idx="782">
                  <c:v>-0.23889541625976601</c:v>
                </c:pt>
                <c:pt idx="783">
                  <c:v>-0.23794174194335899</c:v>
                </c:pt>
                <c:pt idx="784">
                  <c:v>-0.23603439331054701</c:v>
                </c:pt>
                <c:pt idx="785">
                  <c:v>-0.233650207519531</c:v>
                </c:pt>
                <c:pt idx="786">
                  <c:v>-0.232696533203125</c:v>
                </c:pt>
                <c:pt idx="787">
                  <c:v>-0.23221969604492229</c:v>
                </c:pt>
                <c:pt idx="788">
                  <c:v>-0.232696533203125</c:v>
                </c:pt>
                <c:pt idx="789">
                  <c:v>-0.233650207519531</c:v>
                </c:pt>
                <c:pt idx="790">
                  <c:v>-0.23460388183593722</c:v>
                </c:pt>
                <c:pt idx="791">
                  <c:v>-0.23603439331054701</c:v>
                </c:pt>
                <c:pt idx="792">
                  <c:v>-0.23698806762695299</c:v>
                </c:pt>
                <c:pt idx="793">
                  <c:v>-0.23746490478515622</c:v>
                </c:pt>
                <c:pt idx="794">
                  <c:v>-0.23651123046875022</c:v>
                </c:pt>
                <c:pt idx="795">
                  <c:v>-0.23555755615234422</c:v>
                </c:pt>
                <c:pt idx="796">
                  <c:v>-0.23412704467773399</c:v>
                </c:pt>
                <c:pt idx="797">
                  <c:v>-0.232696533203125</c:v>
                </c:pt>
                <c:pt idx="798">
                  <c:v>-0.23126602172851587</c:v>
                </c:pt>
                <c:pt idx="799">
                  <c:v>-0.22935867309570288</c:v>
                </c:pt>
                <c:pt idx="800">
                  <c:v>-0.22840499877929729</c:v>
                </c:pt>
                <c:pt idx="801">
                  <c:v>-0.22840499877929729</c:v>
                </c:pt>
                <c:pt idx="802">
                  <c:v>-0.22935867309570288</c:v>
                </c:pt>
                <c:pt idx="803">
                  <c:v>-0.22983551025390578</c:v>
                </c:pt>
                <c:pt idx="804">
                  <c:v>-0.23031234741210926</c:v>
                </c:pt>
                <c:pt idx="805">
                  <c:v>-0.23078918457031242</c:v>
                </c:pt>
                <c:pt idx="806">
                  <c:v>-0.23221969604492229</c:v>
                </c:pt>
                <c:pt idx="807">
                  <c:v>-0.23317337036132799</c:v>
                </c:pt>
                <c:pt idx="808">
                  <c:v>-0.23317337036132799</c:v>
                </c:pt>
                <c:pt idx="809">
                  <c:v>-0.23221969604492229</c:v>
                </c:pt>
                <c:pt idx="810">
                  <c:v>-0.23078918457031242</c:v>
                </c:pt>
                <c:pt idx="811">
                  <c:v>-0.2288818359375</c:v>
                </c:pt>
                <c:pt idx="812">
                  <c:v>-0.22745132446289129</c:v>
                </c:pt>
                <c:pt idx="813">
                  <c:v>-0.22554397583007799</c:v>
                </c:pt>
                <c:pt idx="814">
                  <c:v>-0.223159790039062</c:v>
                </c:pt>
                <c:pt idx="815">
                  <c:v>-0.220298767089844</c:v>
                </c:pt>
                <c:pt idx="816">
                  <c:v>-0.21791458129882826</c:v>
                </c:pt>
                <c:pt idx="817">
                  <c:v>-0.21600723266601629</c:v>
                </c:pt>
                <c:pt idx="818">
                  <c:v>-0.21314620971679729</c:v>
                </c:pt>
                <c:pt idx="819">
                  <c:v>-0.208854675292969</c:v>
                </c:pt>
                <c:pt idx="820">
                  <c:v>-0.20313262939453078</c:v>
                </c:pt>
                <c:pt idx="821">
                  <c:v>-0.19741058349609442</c:v>
                </c:pt>
                <c:pt idx="822">
                  <c:v>-0.19073486328125</c:v>
                </c:pt>
                <c:pt idx="823">
                  <c:v>-0.18167495727539101</c:v>
                </c:pt>
                <c:pt idx="824">
                  <c:v>-0.17023086547851587</c:v>
                </c:pt>
                <c:pt idx="825">
                  <c:v>-0.15783309936523426</c:v>
                </c:pt>
                <c:pt idx="826">
                  <c:v>-0.14495849609375022</c:v>
                </c:pt>
                <c:pt idx="827">
                  <c:v>-0.131607055664062</c:v>
                </c:pt>
                <c:pt idx="828">
                  <c:v>-0.1173019409179691</c:v>
                </c:pt>
                <c:pt idx="829">
                  <c:v>-0.102519989013672</c:v>
                </c:pt>
                <c:pt idx="830">
                  <c:v>-8.7261199951171903E-2</c:v>
                </c:pt>
                <c:pt idx="831">
                  <c:v>-7.2479248046875E-2</c:v>
                </c:pt>
                <c:pt idx="832">
                  <c:v>-5.7220458984375E-2</c:v>
                </c:pt>
                <c:pt idx="833">
                  <c:v>-4.0054321289062486E-2</c:v>
                </c:pt>
                <c:pt idx="834">
                  <c:v>-2.0980834960937472E-2</c:v>
                </c:pt>
                <c:pt idx="835">
                  <c:v>-1.4305114746093715E-3</c:v>
                </c:pt>
                <c:pt idx="836">
                  <c:v>1.8119812011718701E-2</c:v>
                </c:pt>
                <c:pt idx="837">
                  <c:v>3.8623809814453146E-2</c:v>
                </c:pt>
                <c:pt idx="838">
                  <c:v>6.0081481933593937E-2</c:v>
                </c:pt>
                <c:pt idx="839">
                  <c:v>8.3446502685547028E-2</c:v>
                </c:pt>
                <c:pt idx="840">
                  <c:v>0.1072883605957029</c:v>
                </c:pt>
                <c:pt idx="841">
                  <c:v>0.132560729980469</c:v>
                </c:pt>
                <c:pt idx="842">
                  <c:v>0.16021728515625042</c:v>
                </c:pt>
                <c:pt idx="843">
                  <c:v>0.19025802612304688</c:v>
                </c:pt>
                <c:pt idx="844">
                  <c:v>0.22125244140625022</c:v>
                </c:pt>
                <c:pt idx="845">
                  <c:v>0.25177001953125</c:v>
                </c:pt>
                <c:pt idx="846">
                  <c:v>0.28228759765625039</c:v>
                </c:pt>
                <c:pt idx="847">
                  <c:v>0.31375885009765653</c:v>
                </c:pt>
                <c:pt idx="848">
                  <c:v>0.34618377685546964</c:v>
                </c:pt>
                <c:pt idx="849">
                  <c:v>0.38051605224609408</c:v>
                </c:pt>
                <c:pt idx="850">
                  <c:v>0.41770935058593761</c:v>
                </c:pt>
                <c:pt idx="851">
                  <c:v>0.45776367187500039</c:v>
                </c:pt>
                <c:pt idx="852">
                  <c:v>0.5006790161132828</c:v>
                </c:pt>
                <c:pt idx="853">
                  <c:v>0.54740905761718917</c:v>
                </c:pt>
                <c:pt idx="854">
                  <c:v>0.59795379638671897</c:v>
                </c:pt>
                <c:pt idx="855">
                  <c:v>0.65231323242187655</c:v>
                </c:pt>
                <c:pt idx="856">
                  <c:v>0.70905685424804765</c:v>
                </c:pt>
                <c:pt idx="857">
                  <c:v>0.76818466186523349</c:v>
                </c:pt>
                <c:pt idx="858">
                  <c:v>0.83160400390625</c:v>
                </c:pt>
                <c:pt idx="859">
                  <c:v>0.89740753173828058</c:v>
                </c:pt>
                <c:pt idx="860">
                  <c:v>0.96511840820312589</c:v>
                </c:pt>
                <c:pt idx="861">
                  <c:v>1.0356903076171868</c:v>
                </c:pt>
                <c:pt idx="862">
                  <c:v>1.1100769042968726</c:v>
                </c:pt>
                <c:pt idx="863">
                  <c:v>1.1863708496093701</c:v>
                </c:pt>
                <c:pt idx="864">
                  <c:v>1.2626647949218699</c:v>
                </c:pt>
                <c:pt idx="865">
                  <c:v>1.3356208801269498</c:v>
                </c:pt>
                <c:pt idx="866">
                  <c:v>1.4061927795410201</c:v>
                </c:pt>
                <c:pt idx="867">
                  <c:v>1.4719963073730471</c:v>
                </c:pt>
                <c:pt idx="868">
                  <c:v>1.53303146362305</c:v>
                </c:pt>
                <c:pt idx="869">
                  <c:v>1.5897750854492199</c:v>
                </c:pt>
                <c:pt idx="870">
                  <c:v>1.6422271728515621</c:v>
                </c:pt>
                <c:pt idx="871">
                  <c:v>1.6884803771972701</c:v>
                </c:pt>
                <c:pt idx="872">
                  <c:v>1.7275810241699199</c:v>
                </c:pt>
                <c:pt idx="873">
                  <c:v>1.7585754394531201</c:v>
                </c:pt>
                <c:pt idx="874">
                  <c:v>1.7805099487304699</c:v>
                </c:pt>
                <c:pt idx="875">
                  <c:v>1.7933845520019498</c:v>
                </c:pt>
                <c:pt idx="876">
                  <c:v>1.7986297607421884</c:v>
                </c:pt>
                <c:pt idx="877">
                  <c:v>1.7957687377929681</c:v>
                </c:pt>
                <c:pt idx="878">
                  <c:v>1.7881393432617201</c:v>
                </c:pt>
                <c:pt idx="879">
                  <c:v>1.7762184143066415</c:v>
                </c:pt>
                <c:pt idx="880">
                  <c:v>1.7604827880859399</c:v>
                </c:pt>
                <c:pt idx="881">
                  <c:v>1.7414093017578098</c:v>
                </c:pt>
                <c:pt idx="882">
                  <c:v>1.7185211181640576</c:v>
                </c:pt>
                <c:pt idx="883">
                  <c:v>1.6942024230957033</c:v>
                </c:pt>
                <c:pt idx="884">
                  <c:v>1.6660690307617223</c:v>
                </c:pt>
                <c:pt idx="885">
                  <c:v>1.6350746154785198</c:v>
                </c:pt>
                <c:pt idx="886">
                  <c:v>1.6016960144042998</c:v>
                </c:pt>
                <c:pt idx="887">
                  <c:v>1.5673637390136699</c:v>
                </c:pt>
                <c:pt idx="888">
                  <c:v>1.53303146362305</c:v>
                </c:pt>
                <c:pt idx="889">
                  <c:v>1.4986991882324181</c:v>
                </c:pt>
                <c:pt idx="890">
                  <c:v>1.4648437499999998</c:v>
                </c:pt>
                <c:pt idx="891">
                  <c:v>1.4319419860839784</c:v>
                </c:pt>
                <c:pt idx="892">
                  <c:v>1.4009475708007801</c:v>
                </c:pt>
                <c:pt idx="893">
                  <c:v>1.37186050415039</c:v>
                </c:pt>
                <c:pt idx="894">
                  <c:v>1.3432502746582016</c:v>
                </c:pt>
                <c:pt idx="895">
                  <c:v>1.3160705566406201</c:v>
                </c:pt>
                <c:pt idx="896">
                  <c:v>1.2898445129394476</c:v>
                </c:pt>
                <c:pt idx="897">
                  <c:v>1.2640953063964799</c:v>
                </c:pt>
                <c:pt idx="898">
                  <c:v>1.2388229370117201</c:v>
                </c:pt>
                <c:pt idx="899">
                  <c:v>1.21355056762695</c:v>
                </c:pt>
                <c:pt idx="900">
                  <c:v>1.1887550354003915</c:v>
                </c:pt>
                <c:pt idx="901">
                  <c:v>1.1644363403320299</c:v>
                </c:pt>
                <c:pt idx="902">
                  <c:v>1.1410713195800799</c:v>
                </c:pt>
                <c:pt idx="903">
                  <c:v>1.12009048461914</c:v>
                </c:pt>
                <c:pt idx="904">
                  <c:v>1.09958648681641</c:v>
                </c:pt>
                <c:pt idx="905">
                  <c:v>1.0795593261718701</c:v>
                </c:pt>
                <c:pt idx="906">
                  <c:v>1.0604858398437533</c:v>
                </c:pt>
                <c:pt idx="907">
                  <c:v>1.0423660278320299</c:v>
                </c:pt>
                <c:pt idx="908">
                  <c:v>1.0261535644531226</c:v>
                </c:pt>
                <c:pt idx="909">
                  <c:v>1.0104179382324201</c:v>
                </c:pt>
                <c:pt idx="910">
                  <c:v>0.99611282348632757</c:v>
                </c:pt>
                <c:pt idx="911">
                  <c:v>0.98228454589843706</c:v>
                </c:pt>
                <c:pt idx="912">
                  <c:v>0.96988677978515558</c:v>
                </c:pt>
                <c:pt idx="913">
                  <c:v>0.9579658508300789</c:v>
                </c:pt>
                <c:pt idx="914">
                  <c:v>0.9455680847167961</c:v>
                </c:pt>
                <c:pt idx="915">
                  <c:v>0.93269348144531361</c:v>
                </c:pt>
                <c:pt idx="916">
                  <c:v>0.91934204101562456</c:v>
                </c:pt>
                <c:pt idx="917">
                  <c:v>0.90646743774414096</c:v>
                </c:pt>
                <c:pt idx="918">
                  <c:v>0.89454650878906206</c:v>
                </c:pt>
                <c:pt idx="919">
                  <c:v>0.88357925415039162</c:v>
                </c:pt>
                <c:pt idx="920">
                  <c:v>0.87356567382812589</c:v>
                </c:pt>
                <c:pt idx="921">
                  <c:v>0.86498260498046897</c:v>
                </c:pt>
                <c:pt idx="922">
                  <c:v>0.85830688476562456</c:v>
                </c:pt>
                <c:pt idx="923">
                  <c:v>0.85258483886718861</c:v>
                </c:pt>
                <c:pt idx="924">
                  <c:v>0.84733963012695301</c:v>
                </c:pt>
                <c:pt idx="925">
                  <c:v>0.84209442138671964</c:v>
                </c:pt>
                <c:pt idx="926">
                  <c:v>0.83637237548828103</c:v>
                </c:pt>
                <c:pt idx="927">
                  <c:v>0.83112716674804699</c:v>
                </c:pt>
                <c:pt idx="928">
                  <c:v>0.82588195800781361</c:v>
                </c:pt>
                <c:pt idx="929">
                  <c:v>0.81920623779296808</c:v>
                </c:pt>
                <c:pt idx="930">
                  <c:v>0.81300735473632757</c:v>
                </c:pt>
                <c:pt idx="931">
                  <c:v>0.80823898315429699</c:v>
                </c:pt>
                <c:pt idx="932">
                  <c:v>0.80537796020507801</c:v>
                </c:pt>
                <c:pt idx="933">
                  <c:v>0.80347061157226596</c:v>
                </c:pt>
                <c:pt idx="934">
                  <c:v>0.80299377441406361</c:v>
                </c:pt>
                <c:pt idx="935">
                  <c:v>0.80299377441406361</c:v>
                </c:pt>
                <c:pt idx="936">
                  <c:v>0.80299377441406361</c:v>
                </c:pt>
                <c:pt idx="937">
                  <c:v>0.80060958862304765</c:v>
                </c:pt>
                <c:pt idx="938">
                  <c:v>0.797271728515625</c:v>
                </c:pt>
                <c:pt idx="939">
                  <c:v>0.79298019409179699</c:v>
                </c:pt>
                <c:pt idx="940">
                  <c:v>0.78821182250976662</c:v>
                </c:pt>
                <c:pt idx="941">
                  <c:v>0.78392028808593806</c:v>
                </c:pt>
                <c:pt idx="942">
                  <c:v>0.78105926513671897</c:v>
                </c:pt>
                <c:pt idx="943">
                  <c:v>0.77962875366211082</c:v>
                </c:pt>
                <c:pt idx="944">
                  <c:v>0.7791519165039078</c:v>
                </c:pt>
                <c:pt idx="945">
                  <c:v>0.77962875366211082</c:v>
                </c:pt>
                <c:pt idx="946">
                  <c:v>0.78058242797851596</c:v>
                </c:pt>
                <c:pt idx="947">
                  <c:v>0.7815361022949211</c:v>
                </c:pt>
                <c:pt idx="948">
                  <c:v>0.782012939453125</c:v>
                </c:pt>
                <c:pt idx="949">
                  <c:v>0.78296661376953103</c:v>
                </c:pt>
                <c:pt idx="950">
                  <c:v>0.78344345092773349</c:v>
                </c:pt>
                <c:pt idx="951">
                  <c:v>0.78392028808593806</c:v>
                </c:pt>
                <c:pt idx="952">
                  <c:v>0.78392028808593806</c:v>
                </c:pt>
                <c:pt idx="953">
                  <c:v>0.78535079956054699</c:v>
                </c:pt>
                <c:pt idx="954">
                  <c:v>0.78773498535156306</c:v>
                </c:pt>
                <c:pt idx="955">
                  <c:v>0.79059600830078103</c:v>
                </c:pt>
                <c:pt idx="956">
                  <c:v>0.79298019409179699</c:v>
                </c:pt>
                <c:pt idx="957">
                  <c:v>0.79584121704101718</c:v>
                </c:pt>
                <c:pt idx="958">
                  <c:v>0.79822540283203103</c:v>
                </c:pt>
                <c:pt idx="959">
                  <c:v>0.80013275146484397</c:v>
                </c:pt>
                <c:pt idx="960">
                  <c:v>0.80204010009765558</c:v>
                </c:pt>
                <c:pt idx="961">
                  <c:v>0.80394744873046897</c:v>
                </c:pt>
                <c:pt idx="962">
                  <c:v>0.80585479736328203</c:v>
                </c:pt>
                <c:pt idx="963">
                  <c:v>0.80776214599609308</c:v>
                </c:pt>
                <c:pt idx="964">
                  <c:v>0.81014633178710849</c:v>
                </c:pt>
                <c:pt idx="965">
                  <c:v>0.81300735473632757</c:v>
                </c:pt>
                <c:pt idx="966">
                  <c:v>0.81539154052734397</c:v>
                </c:pt>
                <c:pt idx="967">
                  <c:v>0.81825256347656306</c:v>
                </c:pt>
                <c:pt idx="968">
                  <c:v>0.82254409790039162</c:v>
                </c:pt>
                <c:pt idx="969">
                  <c:v>0.82588195800781361</c:v>
                </c:pt>
                <c:pt idx="970">
                  <c:v>0.82969665527343917</c:v>
                </c:pt>
                <c:pt idx="971">
                  <c:v>0.83398818969726496</c:v>
                </c:pt>
                <c:pt idx="972">
                  <c:v>0.83875656127929699</c:v>
                </c:pt>
                <c:pt idx="973">
                  <c:v>0.84352493286132801</c:v>
                </c:pt>
                <c:pt idx="974">
                  <c:v>0.84829330444335904</c:v>
                </c:pt>
                <c:pt idx="975">
                  <c:v>0.85401535034179765</c:v>
                </c:pt>
                <c:pt idx="976">
                  <c:v>0.85973739624023404</c:v>
                </c:pt>
                <c:pt idx="977">
                  <c:v>0.86498260498046897</c:v>
                </c:pt>
                <c:pt idx="978">
                  <c:v>0.86975097656250155</c:v>
                </c:pt>
                <c:pt idx="979">
                  <c:v>0.87451934814453103</c:v>
                </c:pt>
                <c:pt idx="980">
                  <c:v>0.87928771972656306</c:v>
                </c:pt>
                <c:pt idx="981">
                  <c:v>0.88310241699218861</c:v>
                </c:pt>
                <c:pt idx="982">
                  <c:v>0.88739395141601596</c:v>
                </c:pt>
                <c:pt idx="983">
                  <c:v>0.8921623229980461</c:v>
                </c:pt>
                <c:pt idx="984">
                  <c:v>0.89740753173828058</c:v>
                </c:pt>
                <c:pt idx="985">
                  <c:v>0.90217590332031361</c:v>
                </c:pt>
                <c:pt idx="986">
                  <c:v>0.90742111206054765</c:v>
                </c:pt>
                <c:pt idx="987">
                  <c:v>0.91409683227539218</c:v>
                </c:pt>
                <c:pt idx="988">
                  <c:v>0.92077255249023404</c:v>
                </c:pt>
                <c:pt idx="989">
                  <c:v>0.92697143554687655</c:v>
                </c:pt>
                <c:pt idx="990">
                  <c:v>0.93317031860351718</c:v>
                </c:pt>
                <c:pt idx="991">
                  <c:v>0.94079971313476718</c:v>
                </c:pt>
                <c:pt idx="992">
                  <c:v>0.94938278198242032</c:v>
                </c:pt>
                <c:pt idx="993">
                  <c:v>0.9579658508300789</c:v>
                </c:pt>
                <c:pt idx="994">
                  <c:v>0.96654891967773404</c:v>
                </c:pt>
                <c:pt idx="995">
                  <c:v>0.97560882568359619</c:v>
                </c:pt>
                <c:pt idx="996">
                  <c:v>0.98466873168945301</c:v>
                </c:pt>
                <c:pt idx="997">
                  <c:v>0.99277496337890603</c:v>
                </c:pt>
                <c:pt idx="998">
                  <c:v>1.0004043579101576</c:v>
                </c:pt>
                <c:pt idx="999">
                  <c:v>1.0080337524414098</c:v>
                </c:pt>
                <c:pt idx="1000">
                  <c:v>1.01613998413086</c:v>
                </c:pt>
                <c:pt idx="1001">
                  <c:v>1.0251998901367199</c:v>
                </c:pt>
                <c:pt idx="1002">
                  <c:v>1.0352134704589799</c:v>
                </c:pt>
                <c:pt idx="1003">
                  <c:v>1.04475021362305</c:v>
                </c:pt>
                <c:pt idx="1004">
                  <c:v>1.0552406311035201</c:v>
                </c:pt>
                <c:pt idx="1005">
                  <c:v>1.0652542114257799</c:v>
                </c:pt>
                <c:pt idx="1006">
                  <c:v>1.07479095458984</c:v>
                </c:pt>
                <c:pt idx="1007">
                  <c:v>1.0843276977539098</c:v>
                </c:pt>
                <c:pt idx="1008">
                  <c:v>1.0933876037597701</c:v>
                </c:pt>
                <c:pt idx="1009">
                  <c:v>1.1029243469238299</c:v>
                </c:pt>
                <c:pt idx="1010">
                  <c:v>1.1134147644043</c:v>
                </c:pt>
                <c:pt idx="1011">
                  <c:v>1.1243820190429701</c:v>
                </c:pt>
                <c:pt idx="1012">
                  <c:v>1.1358261108398398</c:v>
                </c:pt>
                <c:pt idx="1013">
                  <c:v>1.1477470397949201</c:v>
                </c:pt>
                <c:pt idx="1014">
                  <c:v>1.1596679687500016</c:v>
                </c:pt>
                <c:pt idx="1015">
                  <c:v>1.1701583862304701</c:v>
                </c:pt>
                <c:pt idx="1016">
                  <c:v>1.1796951293945301</c:v>
                </c:pt>
                <c:pt idx="1017">
                  <c:v>1.1887550354003915</c:v>
                </c:pt>
                <c:pt idx="1018">
                  <c:v>1.1973381042480515</c:v>
                </c:pt>
                <c:pt idx="1019">
                  <c:v>1.2059211730956978</c:v>
                </c:pt>
                <c:pt idx="1020">
                  <c:v>1.2154579162597701</c:v>
                </c:pt>
                <c:pt idx="1021">
                  <c:v>1.2259483337402299</c:v>
                </c:pt>
                <c:pt idx="1022">
                  <c:v>1.2383460998535201</c:v>
                </c:pt>
                <c:pt idx="1023">
                  <c:v>1.2512207031249976</c:v>
                </c:pt>
                <c:pt idx="1024">
                  <c:v>1.2636184692382801</c:v>
                </c:pt>
                <c:pt idx="1025">
                  <c:v>1.2764930725097698</c:v>
                </c:pt>
                <c:pt idx="1026">
                  <c:v>1.2903213500976576</c:v>
                </c:pt>
                <c:pt idx="1027">
                  <c:v>1.30414962768555</c:v>
                </c:pt>
                <c:pt idx="1028">
                  <c:v>1.3165473937988301</c:v>
                </c:pt>
                <c:pt idx="1029">
                  <c:v>1.3294219970703076</c:v>
                </c:pt>
                <c:pt idx="1030">
                  <c:v>1.3422966003418</c:v>
                </c:pt>
                <c:pt idx="1031">
                  <c:v>1.3556480407714799</c:v>
                </c:pt>
                <c:pt idx="1032">
                  <c:v>1.3685226440429699</c:v>
                </c:pt>
                <c:pt idx="1033">
                  <c:v>1.3818740844726598</c:v>
                </c:pt>
                <c:pt idx="1034">
                  <c:v>1.3961791992187516</c:v>
                </c:pt>
                <c:pt idx="1035">
                  <c:v>1.4104843139648398</c:v>
                </c:pt>
                <c:pt idx="1036">
                  <c:v>1.4252662658691369</c:v>
                </c:pt>
                <c:pt idx="1037">
                  <c:v>1.4395713806152284</c:v>
                </c:pt>
                <c:pt idx="1038">
                  <c:v>1.4533996582031166</c:v>
                </c:pt>
                <c:pt idx="1039">
                  <c:v>1.4662742614746098</c:v>
                </c:pt>
                <c:pt idx="1040">
                  <c:v>1.4796257019042998</c:v>
                </c:pt>
                <c:pt idx="1041">
                  <c:v>1.4925003051757799</c:v>
                </c:pt>
                <c:pt idx="1042">
                  <c:v>1.5053749084472698</c:v>
                </c:pt>
                <c:pt idx="1043">
                  <c:v>1.5192031860351598</c:v>
                </c:pt>
                <c:pt idx="1044">
                  <c:v>1.5349388122558598</c:v>
                </c:pt>
                <c:pt idx="1045">
                  <c:v>1.5516281127929681</c:v>
                </c:pt>
                <c:pt idx="1046">
                  <c:v>1.5687942504882784</c:v>
                </c:pt>
                <c:pt idx="1047">
                  <c:v>1.5859603881835898</c:v>
                </c:pt>
                <c:pt idx="1048">
                  <c:v>1.6036033630371098</c:v>
                </c:pt>
                <c:pt idx="1049">
                  <c:v>1.6202926635742201</c:v>
                </c:pt>
                <c:pt idx="1050">
                  <c:v>1.6369819641113326</c:v>
                </c:pt>
                <c:pt idx="1051">
                  <c:v>1.6541481018066431</c:v>
                </c:pt>
                <c:pt idx="1052">
                  <c:v>1.6717910766601598</c:v>
                </c:pt>
                <c:pt idx="1053">
                  <c:v>1.6894340515136699</c:v>
                </c:pt>
                <c:pt idx="1054">
                  <c:v>1.7066001892089799</c:v>
                </c:pt>
                <c:pt idx="1055">
                  <c:v>1.7242431640625016</c:v>
                </c:pt>
                <c:pt idx="1056">
                  <c:v>1.7418861389160201</c:v>
                </c:pt>
                <c:pt idx="1057">
                  <c:v>1.7595291137695284</c:v>
                </c:pt>
                <c:pt idx="1058">
                  <c:v>1.77717208862305</c:v>
                </c:pt>
                <c:pt idx="1059">
                  <c:v>1.79433822631836</c:v>
                </c:pt>
                <c:pt idx="1060">
                  <c:v>1.8115043640136699</c:v>
                </c:pt>
                <c:pt idx="1061">
                  <c:v>1.8296241760253884</c:v>
                </c:pt>
                <c:pt idx="1062">
                  <c:v>1.8477439880371098</c:v>
                </c:pt>
                <c:pt idx="1063">
                  <c:v>1.8672943115234384</c:v>
                </c:pt>
                <c:pt idx="1064">
                  <c:v>1.8873214721679681</c:v>
                </c:pt>
                <c:pt idx="1065">
                  <c:v>1.9078254699707016</c:v>
                </c:pt>
                <c:pt idx="1066">
                  <c:v>1.9283294677734399</c:v>
                </c:pt>
                <c:pt idx="1067">
                  <c:v>1.9483566284179701</c:v>
                </c:pt>
                <c:pt idx="1068">
                  <c:v>1.9674301147460915</c:v>
                </c:pt>
                <c:pt idx="1069">
                  <c:v>1.98507308959961</c:v>
                </c:pt>
                <c:pt idx="1070">
                  <c:v>2.0022392272949201</c:v>
                </c:pt>
                <c:pt idx="1071">
                  <c:v>2.019405364990225</c:v>
                </c:pt>
                <c:pt idx="1072">
                  <c:v>2.0370483398437429</c:v>
                </c:pt>
                <c:pt idx="1073">
                  <c:v>2.0546913146972701</c:v>
                </c:pt>
                <c:pt idx="1074">
                  <c:v>2.0728111267089777</c:v>
                </c:pt>
                <c:pt idx="1075">
                  <c:v>2.0914077758789098</c:v>
                </c:pt>
                <c:pt idx="1076">
                  <c:v>2.1100044250488241</c:v>
                </c:pt>
                <c:pt idx="1077">
                  <c:v>2.1276473999023402</c:v>
                </c:pt>
                <c:pt idx="1078">
                  <c:v>2.1443367004394567</c:v>
                </c:pt>
                <c:pt idx="1079">
                  <c:v>2.1600723266601598</c:v>
                </c:pt>
                <c:pt idx="1080">
                  <c:v>2.1758079528808598</c:v>
                </c:pt>
                <c:pt idx="1081">
                  <c:v>2.1905899047851598</c:v>
                </c:pt>
                <c:pt idx="1082">
                  <c:v>2.20441818237305</c:v>
                </c:pt>
                <c:pt idx="1083">
                  <c:v>2.2182464599609397</c:v>
                </c:pt>
                <c:pt idx="1084">
                  <c:v>2.2325515747070299</c:v>
                </c:pt>
                <c:pt idx="1085">
                  <c:v>2.2478103637695299</c:v>
                </c:pt>
                <c:pt idx="1086">
                  <c:v>2.2630691528320357</c:v>
                </c:pt>
                <c:pt idx="1087">
                  <c:v>2.2778511047363299</c:v>
                </c:pt>
                <c:pt idx="1088">
                  <c:v>2.2926330566406201</c:v>
                </c:pt>
                <c:pt idx="1089">
                  <c:v>2.3069381713867187</c:v>
                </c:pt>
                <c:pt idx="1090">
                  <c:v>2.3202896118164098</c:v>
                </c:pt>
                <c:pt idx="1091">
                  <c:v>2.3326873779296871</c:v>
                </c:pt>
                <c:pt idx="1092">
                  <c:v>2.3441314697265612</c:v>
                </c:pt>
                <c:pt idx="1093">
                  <c:v>2.3560523986816366</c:v>
                </c:pt>
                <c:pt idx="1094">
                  <c:v>2.3674964904785187</c:v>
                </c:pt>
                <c:pt idx="1095">
                  <c:v>2.3789405822753902</c:v>
                </c:pt>
                <c:pt idx="1096">
                  <c:v>2.3899078369140598</c:v>
                </c:pt>
                <c:pt idx="1097">
                  <c:v>2.4003982543945299</c:v>
                </c:pt>
                <c:pt idx="1098">
                  <c:v>2.4104118347167987</c:v>
                </c:pt>
                <c:pt idx="1099">
                  <c:v>2.4199485778808567</c:v>
                </c:pt>
                <c:pt idx="1100">
                  <c:v>2.4285316467285236</c:v>
                </c:pt>
                <c:pt idx="1101">
                  <c:v>2.4371147155761737</c:v>
                </c:pt>
                <c:pt idx="1102">
                  <c:v>2.4456977844238277</c:v>
                </c:pt>
                <c:pt idx="1103">
                  <c:v>2.4542808532714799</c:v>
                </c:pt>
                <c:pt idx="1104">
                  <c:v>2.4623870849609402</c:v>
                </c:pt>
                <c:pt idx="1105">
                  <c:v>2.4690628051757777</c:v>
                </c:pt>
                <c:pt idx="1106">
                  <c:v>2.4747848510742201</c:v>
                </c:pt>
                <c:pt idx="1107">
                  <c:v>2.4819374084472736</c:v>
                </c:pt>
                <c:pt idx="1108">
                  <c:v>2.4900436401367187</c:v>
                </c:pt>
                <c:pt idx="1109">
                  <c:v>2.4981498718261701</c:v>
                </c:pt>
                <c:pt idx="1110">
                  <c:v>2.5062561035156161</c:v>
                </c:pt>
                <c:pt idx="1111">
                  <c:v>2.5148391723632777</c:v>
                </c:pt>
                <c:pt idx="1112">
                  <c:v>2.5234222412109442</c:v>
                </c:pt>
                <c:pt idx="1113">
                  <c:v>2.530574798583983</c:v>
                </c:pt>
                <c:pt idx="1114">
                  <c:v>2.5362968444824201</c:v>
                </c:pt>
                <c:pt idx="1115">
                  <c:v>2.5424957275390598</c:v>
                </c:pt>
                <c:pt idx="1116">
                  <c:v>2.5510787963867187</c:v>
                </c:pt>
                <c:pt idx="1117">
                  <c:v>2.5606155395507777</c:v>
                </c:pt>
                <c:pt idx="1118">
                  <c:v>2.57158279418945</c:v>
                </c:pt>
                <c:pt idx="1119">
                  <c:v>2.5825500488281201</c:v>
                </c:pt>
                <c:pt idx="1120">
                  <c:v>2.5935173034668</c:v>
                </c:pt>
                <c:pt idx="1121">
                  <c:v>2.6035308837890612</c:v>
                </c:pt>
                <c:pt idx="1122">
                  <c:v>2.6125907897949201</c:v>
                </c:pt>
                <c:pt idx="1123">
                  <c:v>2.6216506958007777</c:v>
                </c:pt>
                <c:pt idx="1124">
                  <c:v>2.6307106018066402</c:v>
                </c:pt>
                <c:pt idx="1125">
                  <c:v>2.6412010192871098</c:v>
                </c:pt>
                <c:pt idx="1126">
                  <c:v>2.6521682739257777</c:v>
                </c:pt>
                <c:pt idx="1127">
                  <c:v>2.6640892028808612</c:v>
                </c:pt>
                <c:pt idx="1128">
                  <c:v>2.6755332946777299</c:v>
                </c:pt>
                <c:pt idx="1129">
                  <c:v>2.6865005493164147</c:v>
                </c:pt>
                <c:pt idx="1130">
                  <c:v>2.6974678039550799</c:v>
                </c:pt>
                <c:pt idx="1131">
                  <c:v>2.7084350585937536</c:v>
                </c:pt>
                <c:pt idx="1132">
                  <c:v>2.7198791503906197</c:v>
                </c:pt>
                <c:pt idx="1133">
                  <c:v>2.7322769165039067</c:v>
                </c:pt>
                <c:pt idx="1134">
                  <c:v>2.74658203125</c:v>
                </c:pt>
                <c:pt idx="1135">
                  <c:v>2.7608871459960946</c:v>
                </c:pt>
                <c:pt idx="1136">
                  <c:v>2.7766227722168</c:v>
                </c:pt>
                <c:pt idx="1137">
                  <c:v>2.7933120727539147</c:v>
                </c:pt>
                <c:pt idx="1138">
                  <c:v>2.8104782104492161</c:v>
                </c:pt>
                <c:pt idx="1139">
                  <c:v>2.8271675109863352</c:v>
                </c:pt>
                <c:pt idx="1140">
                  <c:v>2.8433799743652277</c:v>
                </c:pt>
                <c:pt idx="1141">
                  <c:v>2.8591156005859397</c:v>
                </c:pt>
                <c:pt idx="1142">
                  <c:v>2.8748512268066397</c:v>
                </c:pt>
                <c:pt idx="1143">
                  <c:v>2.8905868530273402</c:v>
                </c:pt>
                <c:pt idx="1144">
                  <c:v>2.906322479248046</c:v>
                </c:pt>
                <c:pt idx="1145">
                  <c:v>2.9220581054687429</c:v>
                </c:pt>
                <c:pt idx="1146">
                  <c:v>2.9401779174804736</c:v>
                </c:pt>
                <c:pt idx="1147">
                  <c:v>2.9597282409668</c:v>
                </c:pt>
                <c:pt idx="1148">
                  <c:v>2.9802322387695299</c:v>
                </c:pt>
                <c:pt idx="1149">
                  <c:v>3.0007362365722736</c:v>
                </c:pt>
                <c:pt idx="1150">
                  <c:v>3.0212402343749987</c:v>
                </c:pt>
                <c:pt idx="1151">
                  <c:v>3.0422210693359402</c:v>
                </c:pt>
                <c:pt idx="1152">
                  <c:v>3.0617713928222736</c:v>
                </c:pt>
                <c:pt idx="1153">
                  <c:v>3.0798912048339799</c:v>
                </c:pt>
                <c:pt idx="1154">
                  <c:v>3.0980110168457</c:v>
                </c:pt>
                <c:pt idx="1155">
                  <c:v>3.1185150146484397</c:v>
                </c:pt>
                <c:pt idx="1156">
                  <c:v>3.1399726867675799</c:v>
                </c:pt>
                <c:pt idx="1157">
                  <c:v>3.1628608703613299</c:v>
                </c:pt>
                <c:pt idx="1158">
                  <c:v>3.1862258911132777</c:v>
                </c:pt>
                <c:pt idx="1159">
                  <c:v>3.2095909118652299</c:v>
                </c:pt>
                <c:pt idx="1160">
                  <c:v>3.2324790954589777</c:v>
                </c:pt>
                <c:pt idx="1161">
                  <c:v>3.2548904418945299</c:v>
                </c:pt>
                <c:pt idx="1162">
                  <c:v>3.276348114013663</c:v>
                </c:pt>
                <c:pt idx="1163">
                  <c:v>3.2973289489746147</c:v>
                </c:pt>
                <c:pt idx="1164">
                  <c:v>3.31926345825195</c:v>
                </c:pt>
                <c:pt idx="1165">
                  <c:v>3.3421516418457</c:v>
                </c:pt>
                <c:pt idx="1166">
                  <c:v>3.36456298828125</c:v>
                </c:pt>
                <c:pt idx="1167">
                  <c:v>3.3879280090331987</c:v>
                </c:pt>
                <c:pt idx="1168">
                  <c:v>3.4117698669433598</c:v>
                </c:pt>
                <c:pt idx="1169">
                  <c:v>3.4370422363281161</c:v>
                </c:pt>
                <c:pt idx="1170">
                  <c:v>3.4632682800293</c:v>
                </c:pt>
                <c:pt idx="1171">
                  <c:v>3.4909248352050799</c:v>
                </c:pt>
                <c:pt idx="1172">
                  <c:v>3.5190582275390567</c:v>
                </c:pt>
                <c:pt idx="1173">
                  <c:v>3.5467147827148402</c:v>
                </c:pt>
                <c:pt idx="1174">
                  <c:v>3.5734176635742187</c:v>
                </c:pt>
                <c:pt idx="1175">
                  <c:v>3.5982131958007777</c:v>
                </c:pt>
                <c:pt idx="1176">
                  <c:v>3.6230087280273446</c:v>
                </c:pt>
                <c:pt idx="1177">
                  <c:v>3.6478042602539147</c:v>
                </c:pt>
                <c:pt idx="1178">
                  <c:v>3.6730766296386665</c:v>
                </c:pt>
                <c:pt idx="1179">
                  <c:v>3.69977951049805</c:v>
                </c:pt>
                <c:pt idx="1180">
                  <c:v>3.7288665771484402</c:v>
                </c:pt>
                <c:pt idx="1181">
                  <c:v>3.7593841552734402</c:v>
                </c:pt>
                <c:pt idx="1182">
                  <c:v>3.7903785705566402</c:v>
                </c:pt>
                <c:pt idx="1183">
                  <c:v>3.8204193115234397</c:v>
                </c:pt>
                <c:pt idx="1184">
                  <c:v>3.8514137268066397</c:v>
                </c:pt>
                <c:pt idx="1185">
                  <c:v>3.882884979248046</c:v>
                </c:pt>
                <c:pt idx="1186">
                  <c:v>3.9129257202148366</c:v>
                </c:pt>
                <c:pt idx="1187">
                  <c:v>3.9420127868652277</c:v>
                </c:pt>
                <c:pt idx="1188">
                  <c:v>3.9710998535156197</c:v>
                </c:pt>
                <c:pt idx="1189">
                  <c:v>4.0011405944824272</c:v>
                </c:pt>
                <c:pt idx="1190">
                  <c:v>4.0311813354492196</c:v>
                </c:pt>
                <c:pt idx="1191">
                  <c:v>4.0612220764160201</c:v>
                </c:pt>
                <c:pt idx="1192">
                  <c:v>4.0917396545410272</c:v>
                </c:pt>
                <c:pt idx="1193">
                  <c:v>4.1227340698242072</c:v>
                </c:pt>
                <c:pt idx="1194">
                  <c:v>4.1537284851074272</c:v>
                </c:pt>
                <c:pt idx="1195">
                  <c:v>4.1847229003906303</c:v>
                </c:pt>
                <c:pt idx="1196">
                  <c:v>4.2166709899902362</c:v>
                </c:pt>
                <c:pt idx="1197">
                  <c:v>4.2500495910644513</c:v>
                </c:pt>
                <c:pt idx="1198">
                  <c:v>4.2834281921386825</c:v>
                </c:pt>
                <c:pt idx="1199">
                  <c:v>4.3163299560546902</c:v>
                </c:pt>
                <c:pt idx="1200">
                  <c:v>4.3497085571289045</c:v>
                </c:pt>
                <c:pt idx="1201">
                  <c:v>4.3826103210449201</c:v>
                </c:pt>
                <c:pt idx="1202">
                  <c:v>4.4159889221191397</c:v>
                </c:pt>
                <c:pt idx="1203">
                  <c:v>4.4488906860351598</c:v>
                </c:pt>
                <c:pt idx="1204">
                  <c:v>4.4822692871093883</c:v>
                </c:pt>
                <c:pt idx="1205">
                  <c:v>4.5170783996581996</c:v>
                </c:pt>
                <c:pt idx="1206">
                  <c:v>4.5533180236816424</c:v>
                </c:pt>
                <c:pt idx="1207">
                  <c:v>4.5900344848632804</c:v>
                </c:pt>
                <c:pt idx="1208">
                  <c:v>4.6257972717285103</c:v>
                </c:pt>
                <c:pt idx="1209">
                  <c:v>4.6610832214355433</c:v>
                </c:pt>
                <c:pt idx="1210">
                  <c:v>4.6968460083007795</c:v>
                </c:pt>
                <c:pt idx="1211">
                  <c:v>4.7326087951660325</c:v>
                </c:pt>
                <c:pt idx="1212">
                  <c:v>4.7678947448730495</c:v>
                </c:pt>
                <c:pt idx="1213">
                  <c:v>4.8027038574218786</c:v>
                </c:pt>
                <c:pt idx="1214">
                  <c:v>4.8384666442871103</c:v>
                </c:pt>
                <c:pt idx="1215">
                  <c:v>4.87518310546875</c:v>
                </c:pt>
                <c:pt idx="1216">
                  <c:v>4.9118995666503897</c:v>
                </c:pt>
                <c:pt idx="1217">
                  <c:v>4.9490928649902362</c:v>
                </c:pt>
                <c:pt idx="1218">
                  <c:v>4.9862861633300861</c:v>
                </c:pt>
                <c:pt idx="1219">
                  <c:v>5.0234794616699201</c:v>
                </c:pt>
                <c:pt idx="1220">
                  <c:v>5.0601959228515545</c:v>
                </c:pt>
                <c:pt idx="1221">
                  <c:v>5.0964355468749885</c:v>
                </c:pt>
                <c:pt idx="1222">
                  <c:v>5.1341056823730495</c:v>
                </c:pt>
                <c:pt idx="1223">
                  <c:v>5.1727294921875062</c:v>
                </c:pt>
                <c:pt idx="1224">
                  <c:v>5.2118301391601598</c:v>
                </c:pt>
                <c:pt idx="1225">
                  <c:v>5.2514076232910272</c:v>
                </c:pt>
                <c:pt idx="1226">
                  <c:v>5.2919387817382804</c:v>
                </c:pt>
                <c:pt idx="1227">
                  <c:v>5.3339004516601598</c:v>
                </c:pt>
                <c:pt idx="1228">
                  <c:v>5.3758621215820384</c:v>
                </c:pt>
                <c:pt idx="1229">
                  <c:v>5.4173469543456996</c:v>
                </c:pt>
                <c:pt idx="1230">
                  <c:v>5.4583549499511701</c:v>
                </c:pt>
                <c:pt idx="1231">
                  <c:v>5.4998397827148535</c:v>
                </c:pt>
                <c:pt idx="1232">
                  <c:v>5.5413246154785272</c:v>
                </c:pt>
                <c:pt idx="1233">
                  <c:v>5.5813789367675799</c:v>
                </c:pt>
                <c:pt idx="1234">
                  <c:v>5.6209564208984304</c:v>
                </c:pt>
                <c:pt idx="1235">
                  <c:v>5.6614875793456871</c:v>
                </c:pt>
                <c:pt idx="1236">
                  <c:v>5.7029724121093803</c:v>
                </c:pt>
                <c:pt idx="1237">
                  <c:v>5.7449340820312456</c:v>
                </c:pt>
                <c:pt idx="1238">
                  <c:v>5.7864189147949272</c:v>
                </c:pt>
                <c:pt idx="1239">
                  <c:v>5.8293342590331934</c:v>
                </c:pt>
                <c:pt idx="1240">
                  <c:v>5.8727264404296902</c:v>
                </c:pt>
                <c:pt idx="1241">
                  <c:v>5.9156417846679794</c:v>
                </c:pt>
                <c:pt idx="1242">
                  <c:v>5.9571266174316397</c:v>
                </c:pt>
                <c:pt idx="1243">
                  <c:v>5.9981346130371085</c:v>
                </c:pt>
                <c:pt idx="1244">
                  <c:v>6.0391426086425861</c:v>
                </c:pt>
                <c:pt idx="1245">
                  <c:v>6.0791969299316424</c:v>
                </c:pt>
                <c:pt idx="1246">
                  <c:v>6.1192512512206996</c:v>
                </c:pt>
                <c:pt idx="1247">
                  <c:v>6.1597824096679696</c:v>
                </c:pt>
                <c:pt idx="1248">
                  <c:v>6.20269775390625</c:v>
                </c:pt>
                <c:pt idx="1249">
                  <c:v>6.2465667724609402</c:v>
                </c:pt>
                <c:pt idx="1250">
                  <c:v>6.2913894653320384</c:v>
                </c:pt>
                <c:pt idx="1251">
                  <c:v>6.3371658325195295</c:v>
                </c:pt>
                <c:pt idx="1252">
                  <c:v>6.3834190368652255</c:v>
                </c:pt>
                <c:pt idx="1253">
                  <c:v>6.4296722412109402</c:v>
                </c:pt>
                <c:pt idx="1254">
                  <c:v>6.4764022827148535</c:v>
                </c:pt>
                <c:pt idx="1255">
                  <c:v>6.5217018127441424</c:v>
                </c:pt>
                <c:pt idx="1256">
                  <c:v>6.5665245056152255</c:v>
                </c:pt>
                <c:pt idx="1257">
                  <c:v>6.6113471984863361</c:v>
                </c:pt>
                <c:pt idx="1258">
                  <c:v>6.6571235656738299</c:v>
                </c:pt>
                <c:pt idx="1259">
                  <c:v>6.7038536071777299</c:v>
                </c:pt>
                <c:pt idx="1260">
                  <c:v>6.7510604858398535</c:v>
                </c:pt>
                <c:pt idx="1261">
                  <c:v>6.7982673645019513</c:v>
                </c:pt>
                <c:pt idx="1262">
                  <c:v>6.8459510803222701</c:v>
                </c:pt>
                <c:pt idx="1263">
                  <c:v>6.8936347961425799</c:v>
                </c:pt>
                <c:pt idx="1264">
                  <c:v>6.9408416748046973</c:v>
                </c:pt>
                <c:pt idx="1265">
                  <c:v>6.9870948791503835</c:v>
                </c:pt>
                <c:pt idx="1266">
                  <c:v>7.0323944091796902</c:v>
                </c:pt>
                <c:pt idx="1267">
                  <c:v>7.0781707763671875</c:v>
                </c:pt>
                <c:pt idx="1268">
                  <c:v>7.1253776550292942</c:v>
                </c:pt>
                <c:pt idx="1269">
                  <c:v>7.1740150451660103</c:v>
                </c:pt>
                <c:pt idx="1270">
                  <c:v>7.2231292724609375</c:v>
                </c:pt>
                <c:pt idx="1271">
                  <c:v>7.2727203369140598</c:v>
                </c:pt>
                <c:pt idx="1272">
                  <c:v>7.3232650756835902</c:v>
                </c:pt>
                <c:pt idx="1273">
                  <c:v>7.3733329772949201</c:v>
                </c:pt>
                <c:pt idx="1274">
                  <c:v>7.4234008789062385</c:v>
                </c:pt>
                <c:pt idx="1275">
                  <c:v>7.4720382690429696</c:v>
                </c:pt>
                <c:pt idx="1276">
                  <c:v>7.5201988220214755</c:v>
                </c:pt>
                <c:pt idx="1277">
                  <c:v>7.5678825378417871</c:v>
                </c:pt>
                <c:pt idx="1278">
                  <c:v>7.6165199279785103</c:v>
                </c:pt>
                <c:pt idx="1279">
                  <c:v>7.6656341552734375</c:v>
                </c:pt>
                <c:pt idx="1280">
                  <c:v>7.7147483825683683</c:v>
                </c:pt>
                <c:pt idx="1281">
                  <c:v>7.7643394470214755</c:v>
                </c:pt>
                <c:pt idx="1282">
                  <c:v>7.8139305114746085</c:v>
                </c:pt>
                <c:pt idx="1283">
                  <c:v>7.8635215759277255</c:v>
                </c:pt>
                <c:pt idx="1284">
                  <c:v>7.9135894775390545</c:v>
                </c:pt>
                <c:pt idx="1285">
                  <c:v>7.964134216308576</c:v>
                </c:pt>
                <c:pt idx="1286">
                  <c:v>8.0151557922363299</c:v>
                </c:pt>
                <c:pt idx="1287">
                  <c:v>8.0676078796386843</c:v>
                </c:pt>
                <c:pt idx="1288">
                  <c:v>8.1214904785156303</c:v>
                </c:pt>
                <c:pt idx="1289">
                  <c:v>8.1753730773925639</c:v>
                </c:pt>
                <c:pt idx="1290">
                  <c:v>8.2292556762695259</c:v>
                </c:pt>
                <c:pt idx="1291">
                  <c:v>8.2836151123046893</c:v>
                </c:pt>
                <c:pt idx="1292">
                  <c:v>8.3374977111816531</c:v>
                </c:pt>
                <c:pt idx="1293">
                  <c:v>8.3904266357422088</c:v>
                </c:pt>
                <c:pt idx="1294">
                  <c:v>8.4419250488281179</c:v>
                </c:pt>
                <c:pt idx="1295">
                  <c:v>8.4939002990722727</c:v>
                </c:pt>
                <c:pt idx="1296">
                  <c:v>8.545875549316408</c:v>
                </c:pt>
                <c:pt idx="1297">
                  <c:v>8.5968971252441406</c:v>
                </c:pt>
                <c:pt idx="1298">
                  <c:v>8.6474418640136683</c:v>
                </c:pt>
                <c:pt idx="1299">
                  <c:v>8.698463439941408</c:v>
                </c:pt>
                <c:pt idx="1300">
                  <c:v>8.7504386901855504</c:v>
                </c:pt>
                <c:pt idx="1301">
                  <c:v>8.8033676147461026</c:v>
                </c:pt>
                <c:pt idx="1302">
                  <c:v>8.8567733764648526</c:v>
                </c:pt>
                <c:pt idx="1303">
                  <c:v>8.9101791381835902</c:v>
                </c:pt>
                <c:pt idx="1304">
                  <c:v>8.9645385742187642</c:v>
                </c:pt>
                <c:pt idx="1305">
                  <c:v>9.0198516845703089</c:v>
                </c:pt>
                <c:pt idx="1306">
                  <c:v>9.0751647949218803</c:v>
                </c:pt>
                <c:pt idx="1307">
                  <c:v>9.1290473937988299</c:v>
                </c:pt>
                <c:pt idx="1308">
                  <c:v>9.1824531555175799</c:v>
                </c:pt>
                <c:pt idx="1309">
                  <c:v>9.2353820800781179</c:v>
                </c:pt>
                <c:pt idx="1310">
                  <c:v>9.2883110046386506</c:v>
                </c:pt>
                <c:pt idx="1311">
                  <c:v>9.3421936035156303</c:v>
                </c:pt>
                <c:pt idx="1312">
                  <c:v>9.3970298767089986</c:v>
                </c:pt>
                <c:pt idx="1313">
                  <c:v>9.453773498535158</c:v>
                </c:pt>
                <c:pt idx="1314">
                  <c:v>9.5114707946777219</c:v>
                </c:pt>
                <c:pt idx="1315">
                  <c:v>9.5705986022949201</c:v>
                </c:pt>
                <c:pt idx="1316">
                  <c:v>9.6287727355956889</c:v>
                </c:pt>
                <c:pt idx="1317">
                  <c:v>9.6864700317382795</c:v>
                </c:pt>
                <c:pt idx="1318">
                  <c:v>9.7427368164062749</c:v>
                </c:pt>
                <c:pt idx="1319">
                  <c:v>9.7990036010742187</c:v>
                </c:pt>
                <c:pt idx="1320">
                  <c:v>9.8543167114257795</c:v>
                </c:pt>
                <c:pt idx="1321">
                  <c:v>9.9101066589355504</c:v>
                </c:pt>
                <c:pt idx="1322">
                  <c:v>9.9663734436035067</c:v>
                </c:pt>
                <c:pt idx="1323">
                  <c:v>10.023593902587912</c:v>
                </c:pt>
                <c:pt idx="1324">
                  <c:v>10.080814361572299</c:v>
                </c:pt>
                <c:pt idx="1325">
                  <c:v>10.137557983398398</c:v>
                </c:pt>
                <c:pt idx="1326">
                  <c:v>10.195255279541012</c:v>
                </c:pt>
                <c:pt idx="1327">
                  <c:v>10.2543830871582</c:v>
                </c:pt>
                <c:pt idx="1328">
                  <c:v>10.3144645690918</c:v>
                </c:pt>
                <c:pt idx="1329">
                  <c:v>10.375976562500014</c:v>
                </c:pt>
                <c:pt idx="1330">
                  <c:v>10.437488555908224</c:v>
                </c:pt>
                <c:pt idx="1331">
                  <c:v>10.500431060791</c:v>
                </c:pt>
                <c:pt idx="1332">
                  <c:v>10.563850402831999</c:v>
                </c:pt>
                <c:pt idx="1333">
                  <c:v>10.626792907714799</c:v>
                </c:pt>
                <c:pt idx="1334">
                  <c:v>10.6902122497559</c:v>
                </c:pt>
                <c:pt idx="1335">
                  <c:v>10.752677917480504</c:v>
                </c:pt>
                <c:pt idx="1336">
                  <c:v>10.816574096679714</c:v>
                </c:pt>
                <c:pt idx="1337">
                  <c:v>10.8809471130371</c:v>
                </c:pt>
                <c:pt idx="1338">
                  <c:v>10.946273803710888</c:v>
                </c:pt>
                <c:pt idx="1339">
                  <c:v>11.012077331543004</c:v>
                </c:pt>
                <c:pt idx="1340">
                  <c:v>11.079788208007814</c:v>
                </c:pt>
                <c:pt idx="1341">
                  <c:v>11.147975921630872</c:v>
                </c:pt>
                <c:pt idx="1342">
                  <c:v>11.215686798095712</c:v>
                </c:pt>
                <c:pt idx="1343">
                  <c:v>11.283397674560501</c:v>
                </c:pt>
                <c:pt idx="1344">
                  <c:v>11.350631713867227</c:v>
                </c:pt>
                <c:pt idx="1345">
                  <c:v>11.417865753173798</c:v>
                </c:pt>
                <c:pt idx="1346">
                  <c:v>11.4860534667969</c:v>
                </c:pt>
                <c:pt idx="1347">
                  <c:v>11.5547180175781</c:v>
                </c:pt>
                <c:pt idx="1348">
                  <c:v>11.625289916992214</c:v>
                </c:pt>
                <c:pt idx="1349">
                  <c:v>11.6972923278809</c:v>
                </c:pt>
                <c:pt idx="1350">
                  <c:v>11.771202087402299</c:v>
                </c:pt>
                <c:pt idx="1351">
                  <c:v>11.845588684082006</c:v>
                </c:pt>
                <c:pt idx="1352">
                  <c:v>11.920928955078098</c:v>
                </c:pt>
                <c:pt idx="1353">
                  <c:v>11.996269226074199</c:v>
                </c:pt>
                <c:pt idx="1354">
                  <c:v>12.0716094970703</c:v>
                </c:pt>
                <c:pt idx="1355">
                  <c:v>12.1474266052246</c:v>
                </c:pt>
                <c:pt idx="1356">
                  <c:v>12.2222900390625</c:v>
                </c:pt>
                <c:pt idx="1357">
                  <c:v>12.298107147216786</c:v>
                </c:pt>
                <c:pt idx="1358">
                  <c:v>12.373924255371104</c:v>
                </c:pt>
                <c:pt idx="1359">
                  <c:v>12.451648712158212</c:v>
                </c:pt>
                <c:pt idx="1360">
                  <c:v>12.530803680419901</c:v>
                </c:pt>
                <c:pt idx="1361">
                  <c:v>12.612342834472702</c:v>
                </c:pt>
                <c:pt idx="1362">
                  <c:v>12.6953125</c:v>
                </c:pt>
                <c:pt idx="1363">
                  <c:v>12.780189514160222</c:v>
                </c:pt>
                <c:pt idx="1364">
                  <c:v>12.865543365478512</c:v>
                </c:pt>
                <c:pt idx="1365">
                  <c:v>12.951374053955099</c:v>
                </c:pt>
                <c:pt idx="1366">
                  <c:v>13.036727905273398</c:v>
                </c:pt>
                <c:pt idx="1367">
                  <c:v>13.12255859375</c:v>
                </c:pt>
                <c:pt idx="1368">
                  <c:v>13.208866119384799</c:v>
                </c:pt>
                <c:pt idx="1369">
                  <c:v>13.2966041564941</c:v>
                </c:pt>
                <c:pt idx="1370">
                  <c:v>13.386249542236312</c:v>
                </c:pt>
                <c:pt idx="1371">
                  <c:v>13.477802276611312</c:v>
                </c:pt>
                <c:pt idx="1372">
                  <c:v>13.570785522460914</c:v>
                </c:pt>
                <c:pt idx="1373">
                  <c:v>13.665199279785231</c:v>
                </c:pt>
                <c:pt idx="1374">
                  <c:v>13.760566711425804</c:v>
                </c:pt>
                <c:pt idx="1375">
                  <c:v>13.857841491699199</c:v>
                </c:pt>
                <c:pt idx="1376">
                  <c:v>13.957023620605501</c:v>
                </c:pt>
                <c:pt idx="1377">
                  <c:v>14.056205749511699</c:v>
                </c:pt>
                <c:pt idx="1378">
                  <c:v>14.1563415527344</c:v>
                </c:pt>
                <c:pt idx="1379">
                  <c:v>14.2574310302734</c:v>
                </c:pt>
                <c:pt idx="1380">
                  <c:v>14.360427856445327</c:v>
                </c:pt>
                <c:pt idx="1381">
                  <c:v>14.463901519775412</c:v>
                </c:pt>
                <c:pt idx="1382">
                  <c:v>14.5678520202637</c:v>
                </c:pt>
                <c:pt idx="1383">
                  <c:v>14.673709869384806</c:v>
                </c:pt>
                <c:pt idx="1384">
                  <c:v>14.781475067138699</c:v>
                </c:pt>
                <c:pt idx="1385">
                  <c:v>14.890670776367214</c:v>
                </c:pt>
                <c:pt idx="1386">
                  <c:v>15.0012969970703</c:v>
                </c:pt>
                <c:pt idx="1387">
                  <c:v>15.112876892089806</c:v>
                </c:pt>
                <c:pt idx="1388">
                  <c:v>15.225887298584015</c:v>
                </c:pt>
                <c:pt idx="1389">
                  <c:v>15.3408050537109</c:v>
                </c:pt>
                <c:pt idx="1390">
                  <c:v>15.458106994628919</c:v>
                </c:pt>
                <c:pt idx="1391">
                  <c:v>15.5777931213379</c:v>
                </c:pt>
                <c:pt idx="1392">
                  <c:v>15.698909759521499</c:v>
                </c:pt>
                <c:pt idx="1393">
                  <c:v>15.821456909179714</c:v>
                </c:pt>
                <c:pt idx="1394">
                  <c:v>15.944480895996104</c:v>
                </c:pt>
                <c:pt idx="1395">
                  <c:v>16.068458557128874</c:v>
                </c:pt>
                <c:pt idx="1396">
                  <c:v>16.193866729736325</c:v>
                </c:pt>
                <c:pt idx="1397">
                  <c:v>16.32022857666017</c:v>
                </c:pt>
                <c:pt idx="1398">
                  <c:v>16.448020935058587</c:v>
                </c:pt>
                <c:pt idx="1399">
                  <c:v>16.576766967773366</c:v>
                </c:pt>
                <c:pt idx="1400">
                  <c:v>16.706943511962869</c:v>
                </c:pt>
                <c:pt idx="1401">
                  <c:v>16.8380737304687</c:v>
                </c:pt>
                <c:pt idx="1402">
                  <c:v>16.971111297607401</c:v>
                </c:pt>
                <c:pt idx="1403">
                  <c:v>17.105102539062489</c:v>
                </c:pt>
                <c:pt idx="1404">
                  <c:v>17.24004745483397</c:v>
                </c:pt>
                <c:pt idx="1405">
                  <c:v>17.376899719238324</c:v>
                </c:pt>
                <c:pt idx="1406">
                  <c:v>17.516613006591786</c:v>
                </c:pt>
                <c:pt idx="1407">
                  <c:v>17.656326293945266</c:v>
                </c:pt>
                <c:pt idx="1408">
                  <c:v>17.796039581298789</c:v>
                </c:pt>
                <c:pt idx="1409">
                  <c:v>17.936706542968661</c:v>
                </c:pt>
                <c:pt idx="1410">
                  <c:v>18.0773735046387</c:v>
                </c:pt>
                <c:pt idx="1411">
                  <c:v>18.218517303466786</c:v>
                </c:pt>
                <c:pt idx="1412">
                  <c:v>18.359184265136701</c:v>
                </c:pt>
                <c:pt idx="1413">
                  <c:v>18.5012817382812</c:v>
                </c:pt>
                <c:pt idx="1414">
                  <c:v>18.643856048583999</c:v>
                </c:pt>
                <c:pt idx="1415">
                  <c:v>18.788337707519489</c:v>
                </c:pt>
                <c:pt idx="1416">
                  <c:v>18.93377304077147</c:v>
                </c:pt>
                <c:pt idx="1417">
                  <c:v>19.079685211181602</c:v>
                </c:pt>
                <c:pt idx="1418">
                  <c:v>19.22607421875</c:v>
                </c:pt>
                <c:pt idx="1419">
                  <c:v>19.372463226318388</c:v>
                </c:pt>
                <c:pt idx="1420">
                  <c:v>19.519329071044886</c:v>
                </c:pt>
                <c:pt idx="1421">
                  <c:v>19.666194915771499</c:v>
                </c:pt>
                <c:pt idx="1422">
                  <c:v>19.812107086181602</c:v>
                </c:pt>
                <c:pt idx="1423">
                  <c:v>19.958019256591768</c:v>
                </c:pt>
                <c:pt idx="1424">
                  <c:v>20.104885101318455</c:v>
                </c:pt>
                <c:pt idx="1425">
                  <c:v>20.250797271728469</c:v>
                </c:pt>
                <c:pt idx="1426">
                  <c:v>20.3971862792969</c:v>
                </c:pt>
                <c:pt idx="1427">
                  <c:v>20.542144775390589</c:v>
                </c:pt>
                <c:pt idx="1428">
                  <c:v>20.684719085693366</c:v>
                </c:pt>
                <c:pt idx="1429">
                  <c:v>20.826339721679702</c:v>
                </c:pt>
                <c:pt idx="1430">
                  <c:v>20.966529846191321</c:v>
                </c:pt>
                <c:pt idx="1431">
                  <c:v>21.105289459228501</c:v>
                </c:pt>
                <c:pt idx="1432">
                  <c:v>21.242141723632788</c:v>
                </c:pt>
                <c:pt idx="1433">
                  <c:v>21.378040313720689</c:v>
                </c:pt>
                <c:pt idx="1434">
                  <c:v>21.513938903808636</c:v>
                </c:pt>
                <c:pt idx="1435">
                  <c:v>21.6479301452637</c:v>
                </c:pt>
                <c:pt idx="1436">
                  <c:v>21.779537200927649</c:v>
                </c:pt>
                <c:pt idx="1437">
                  <c:v>21.90923690795897</c:v>
                </c:pt>
                <c:pt idx="1438">
                  <c:v>22.036552429199201</c:v>
                </c:pt>
                <c:pt idx="1439">
                  <c:v>22.160053253173789</c:v>
                </c:pt>
                <c:pt idx="1440">
                  <c:v>22.281169891357369</c:v>
                </c:pt>
                <c:pt idx="1441">
                  <c:v>22.400856018066399</c:v>
                </c:pt>
                <c:pt idx="1442">
                  <c:v>22.520065307617205</c:v>
                </c:pt>
                <c:pt idx="1443">
                  <c:v>22.636890411377024</c:v>
                </c:pt>
                <c:pt idx="1444">
                  <c:v>22.751808166503924</c:v>
                </c:pt>
                <c:pt idx="1445">
                  <c:v>22.863864898681605</c:v>
                </c:pt>
                <c:pt idx="1446">
                  <c:v>22.973060607910199</c:v>
                </c:pt>
                <c:pt idx="1447">
                  <c:v>23.077964782714837</c:v>
                </c:pt>
                <c:pt idx="1448">
                  <c:v>23.178577423095724</c:v>
                </c:pt>
                <c:pt idx="1449">
                  <c:v>23.275375366210898</c:v>
                </c:pt>
                <c:pt idx="1450">
                  <c:v>23.36978912353517</c:v>
                </c:pt>
                <c:pt idx="1451">
                  <c:v>23.46134185791017</c:v>
                </c:pt>
                <c:pt idx="1452">
                  <c:v>23.54860305786125</c:v>
                </c:pt>
                <c:pt idx="1453">
                  <c:v>23.632526397705089</c:v>
                </c:pt>
                <c:pt idx="1454">
                  <c:v>23.712158203124989</c:v>
                </c:pt>
                <c:pt idx="1455">
                  <c:v>23.7879753112793</c:v>
                </c:pt>
                <c:pt idx="1456">
                  <c:v>23.859977722168029</c:v>
                </c:pt>
                <c:pt idx="1457">
                  <c:v>23.928642272949112</c:v>
                </c:pt>
                <c:pt idx="1458">
                  <c:v>23.993968963623001</c:v>
                </c:pt>
                <c:pt idx="1459">
                  <c:v>24.055004119873001</c:v>
                </c:pt>
                <c:pt idx="1460">
                  <c:v>24.111270904541001</c:v>
                </c:pt>
                <c:pt idx="1461">
                  <c:v>24.162292480468686</c:v>
                </c:pt>
                <c:pt idx="1462">
                  <c:v>24.208545684814499</c:v>
                </c:pt>
                <c:pt idx="1463">
                  <c:v>24.248123168945266</c:v>
                </c:pt>
                <c:pt idx="1464">
                  <c:v>24.281978607177699</c:v>
                </c:pt>
                <c:pt idx="1465">
                  <c:v>24.311065673828125</c:v>
                </c:pt>
                <c:pt idx="1466">
                  <c:v>24.3372917175293</c:v>
                </c:pt>
                <c:pt idx="1467">
                  <c:v>24.359703063964787</c:v>
                </c:pt>
                <c:pt idx="1468">
                  <c:v>24.377346038818388</c:v>
                </c:pt>
                <c:pt idx="1469">
                  <c:v>24.390697479248001</c:v>
                </c:pt>
                <c:pt idx="1470">
                  <c:v>24.400711059570266</c:v>
                </c:pt>
                <c:pt idx="1471">
                  <c:v>24.406433105468686</c:v>
                </c:pt>
                <c:pt idx="1472">
                  <c:v>24.40738677978517</c:v>
                </c:pt>
                <c:pt idx="1473">
                  <c:v>24.402618408203089</c:v>
                </c:pt>
                <c:pt idx="1474">
                  <c:v>24.393081665039105</c:v>
                </c:pt>
                <c:pt idx="1475">
                  <c:v>24.378299713134787</c:v>
                </c:pt>
                <c:pt idx="1476">
                  <c:v>24.359226226806605</c:v>
                </c:pt>
                <c:pt idx="1477">
                  <c:v>24.3339538574219</c:v>
                </c:pt>
                <c:pt idx="1478">
                  <c:v>24.304389953613299</c:v>
                </c:pt>
                <c:pt idx="1479">
                  <c:v>24.270534515380866</c:v>
                </c:pt>
                <c:pt idx="1480">
                  <c:v>24.230957031250025</c:v>
                </c:pt>
                <c:pt idx="1481">
                  <c:v>24.18661117553707</c:v>
                </c:pt>
                <c:pt idx="1482">
                  <c:v>24.138927459716829</c:v>
                </c:pt>
                <c:pt idx="1483">
                  <c:v>24.086952209472699</c:v>
                </c:pt>
                <c:pt idx="1484">
                  <c:v>24.030208587646523</c:v>
                </c:pt>
                <c:pt idx="1485">
                  <c:v>23.969173431396499</c:v>
                </c:pt>
                <c:pt idx="1486">
                  <c:v>23.904323577880866</c:v>
                </c:pt>
                <c:pt idx="1487">
                  <c:v>23.836612701416001</c:v>
                </c:pt>
                <c:pt idx="1488">
                  <c:v>23.765563964843686</c:v>
                </c:pt>
                <c:pt idx="1489">
                  <c:v>23.689746856689489</c:v>
                </c:pt>
                <c:pt idx="1490">
                  <c:v>23.611068725585938</c:v>
                </c:pt>
                <c:pt idx="1491">
                  <c:v>23.530483245849599</c:v>
                </c:pt>
                <c:pt idx="1492">
                  <c:v>23.44703674316407</c:v>
                </c:pt>
                <c:pt idx="1493">
                  <c:v>23.3612060546875</c:v>
                </c:pt>
                <c:pt idx="1494">
                  <c:v>23.2696533203125</c:v>
                </c:pt>
                <c:pt idx="1495">
                  <c:v>23.174762725830124</c:v>
                </c:pt>
                <c:pt idx="1496">
                  <c:v>23.076057434081999</c:v>
                </c:pt>
                <c:pt idx="1497">
                  <c:v>22.973060607910199</c:v>
                </c:pt>
                <c:pt idx="1498">
                  <c:v>22.865772247314489</c:v>
                </c:pt>
                <c:pt idx="1499">
                  <c:v>22.754192352294901</c:v>
                </c:pt>
                <c:pt idx="1500">
                  <c:v>22.639274597168001</c:v>
                </c:pt>
                <c:pt idx="1501">
                  <c:v>22.522449493408189</c:v>
                </c:pt>
                <c:pt idx="1502">
                  <c:v>22.402763366699187</c:v>
                </c:pt>
                <c:pt idx="1503">
                  <c:v>22.281169891357369</c:v>
                </c:pt>
                <c:pt idx="1504">
                  <c:v>22.1562385559082</c:v>
                </c:pt>
                <c:pt idx="1505">
                  <c:v>22.029399871826161</c:v>
                </c:pt>
                <c:pt idx="1506">
                  <c:v>21.902084350585866</c:v>
                </c:pt>
                <c:pt idx="1507">
                  <c:v>21.7738151550293</c:v>
                </c:pt>
                <c:pt idx="1508">
                  <c:v>21.64220809936517</c:v>
                </c:pt>
                <c:pt idx="1509">
                  <c:v>21.507740020751989</c:v>
                </c:pt>
                <c:pt idx="1510">
                  <c:v>21.370410919189499</c:v>
                </c:pt>
                <c:pt idx="1511">
                  <c:v>21.231174468994141</c:v>
                </c:pt>
                <c:pt idx="1512">
                  <c:v>21.089076995849599</c:v>
                </c:pt>
                <c:pt idx="1513">
                  <c:v>20.944118499755888</c:v>
                </c:pt>
                <c:pt idx="1514">
                  <c:v>20.798683166503874</c:v>
                </c:pt>
                <c:pt idx="1515">
                  <c:v>20.6527709960937</c:v>
                </c:pt>
                <c:pt idx="1516">
                  <c:v>20.506858825683636</c:v>
                </c:pt>
                <c:pt idx="1517">
                  <c:v>20.358562469482429</c:v>
                </c:pt>
                <c:pt idx="1518">
                  <c:v>20.208358764648398</c:v>
                </c:pt>
                <c:pt idx="1519">
                  <c:v>20.056724548339769</c:v>
                </c:pt>
                <c:pt idx="1520">
                  <c:v>19.904136657714787</c:v>
                </c:pt>
                <c:pt idx="1521">
                  <c:v>19.749641418456999</c:v>
                </c:pt>
                <c:pt idx="1522">
                  <c:v>19.593715667724599</c:v>
                </c:pt>
                <c:pt idx="1523">
                  <c:v>19.438266754150401</c:v>
                </c:pt>
                <c:pt idx="1524">
                  <c:v>19.283771514892599</c:v>
                </c:pt>
                <c:pt idx="1525">
                  <c:v>19.129276275634787</c:v>
                </c:pt>
                <c:pt idx="1526">
                  <c:v>18.973350524902287</c:v>
                </c:pt>
                <c:pt idx="1527">
                  <c:v>18.816471099853537</c:v>
                </c:pt>
                <c:pt idx="1528">
                  <c:v>18.659591674804705</c:v>
                </c:pt>
                <c:pt idx="1529">
                  <c:v>18.502235412597699</c:v>
                </c:pt>
                <c:pt idx="1530">
                  <c:v>18.343448638915969</c:v>
                </c:pt>
                <c:pt idx="1531">
                  <c:v>18.183231353759787</c:v>
                </c:pt>
                <c:pt idx="1532">
                  <c:v>18.023014068603501</c:v>
                </c:pt>
                <c:pt idx="1533">
                  <c:v>17.863750457763686</c:v>
                </c:pt>
                <c:pt idx="1534">
                  <c:v>17.704963684081999</c:v>
                </c:pt>
                <c:pt idx="1535">
                  <c:v>17.54570007324217</c:v>
                </c:pt>
                <c:pt idx="1536">
                  <c:v>17.386436462402287</c:v>
                </c:pt>
                <c:pt idx="1537">
                  <c:v>17.226696014404286</c:v>
                </c:pt>
                <c:pt idx="1538">
                  <c:v>17.066001892089787</c:v>
                </c:pt>
                <c:pt idx="1539">
                  <c:v>16.904354095459023</c:v>
                </c:pt>
                <c:pt idx="1540">
                  <c:v>16.741275787353501</c:v>
                </c:pt>
                <c:pt idx="1541">
                  <c:v>16.577720642089787</c:v>
                </c:pt>
                <c:pt idx="1542">
                  <c:v>16.413688659668001</c:v>
                </c:pt>
                <c:pt idx="1543">
                  <c:v>16.250133514404286</c:v>
                </c:pt>
                <c:pt idx="1544">
                  <c:v>16.087532043456989</c:v>
                </c:pt>
                <c:pt idx="1545">
                  <c:v>15.925407409668022</c:v>
                </c:pt>
                <c:pt idx="1546">
                  <c:v>15.7637596130371</c:v>
                </c:pt>
                <c:pt idx="1547">
                  <c:v>15.603065490722701</c:v>
                </c:pt>
                <c:pt idx="1548">
                  <c:v>15.442848205566404</c:v>
                </c:pt>
                <c:pt idx="1549">
                  <c:v>15.284061431884798</c:v>
                </c:pt>
                <c:pt idx="1550">
                  <c:v>15.1252746582031</c:v>
                </c:pt>
                <c:pt idx="1551">
                  <c:v>14.9669647216797</c:v>
                </c:pt>
                <c:pt idx="1552">
                  <c:v>14.810562133789112</c:v>
                </c:pt>
                <c:pt idx="1553">
                  <c:v>14.655113220214799</c:v>
                </c:pt>
                <c:pt idx="1554">
                  <c:v>14.499664306640614</c:v>
                </c:pt>
                <c:pt idx="1555">
                  <c:v>14.345645904541012</c:v>
                </c:pt>
                <c:pt idx="1556">
                  <c:v>14.1925811767578</c:v>
                </c:pt>
                <c:pt idx="1557">
                  <c:v>14.040946960449199</c:v>
                </c:pt>
                <c:pt idx="1558">
                  <c:v>13.890743255615222</c:v>
                </c:pt>
                <c:pt idx="1559">
                  <c:v>13.742446899414112</c:v>
                </c:pt>
                <c:pt idx="1560">
                  <c:v>13.596534729003919</c:v>
                </c:pt>
                <c:pt idx="1561">
                  <c:v>13.452529907226626</c:v>
                </c:pt>
                <c:pt idx="1562">
                  <c:v>13.309001922607402</c:v>
                </c:pt>
                <c:pt idx="1563">
                  <c:v>13.166427612304714</c:v>
                </c:pt>
                <c:pt idx="1564">
                  <c:v>13.0248069763184</c:v>
                </c:pt>
                <c:pt idx="1565">
                  <c:v>12.883663177490202</c:v>
                </c:pt>
                <c:pt idx="1566">
                  <c:v>12.742042541503899</c:v>
                </c:pt>
                <c:pt idx="1567">
                  <c:v>12.601375579833999</c:v>
                </c:pt>
                <c:pt idx="1568">
                  <c:v>12.462139129638715</c:v>
                </c:pt>
                <c:pt idx="1569">
                  <c:v>12.325286865234414</c:v>
                </c:pt>
                <c:pt idx="1570">
                  <c:v>12.1898651123047</c:v>
                </c:pt>
                <c:pt idx="1571">
                  <c:v>12.055397033691404</c:v>
                </c:pt>
                <c:pt idx="1572">
                  <c:v>11.920928955078098</c:v>
                </c:pt>
                <c:pt idx="1573">
                  <c:v>11.786937713623002</c:v>
                </c:pt>
                <c:pt idx="1574">
                  <c:v>11.652946472168022</c:v>
                </c:pt>
                <c:pt idx="1575">
                  <c:v>11.5189552307129</c:v>
                </c:pt>
                <c:pt idx="1576">
                  <c:v>11.385917663574199</c:v>
                </c:pt>
                <c:pt idx="1577">
                  <c:v>11.2547874450684</c:v>
                </c:pt>
                <c:pt idx="1578">
                  <c:v>11.125564575195314</c:v>
                </c:pt>
                <c:pt idx="1579">
                  <c:v>10.997772216796914</c:v>
                </c:pt>
                <c:pt idx="1580">
                  <c:v>10.871410369873002</c:v>
                </c:pt>
                <c:pt idx="1581">
                  <c:v>10.7460021972656</c:v>
                </c:pt>
                <c:pt idx="1582">
                  <c:v>10.6215476989746</c:v>
                </c:pt>
                <c:pt idx="1583">
                  <c:v>10.4985237121582</c:v>
                </c:pt>
                <c:pt idx="1584">
                  <c:v>10.377407073974618</c:v>
                </c:pt>
                <c:pt idx="1585">
                  <c:v>10.259151458740202</c:v>
                </c:pt>
                <c:pt idx="1586">
                  <c:v>10.142326354980501</c:v>
                </c:pt>
                <c:pt idx="1587">
                  <c:v>10.026931762695298</c:v>
                </c:pt>
                <c:pt idx="1588">
                  <c:v>9.9120140075683754</c:v>
                </c:pt>
                <c:pt idx="1589">
                  <c:v>9.7975730895995969</c:v>
                </c:pt>
                <c:pt idx="1590">
                  <c:v>9.6826553344726598</c:v>
                </c:pt>
                <c:pt idx="1591">
                  <c:v>9.5682144165039098</c:v>
                </c:pt>
                <c:pt idx="1592">
                  <c:v>9.4556808471680007</c:v>
                </c:pt>
                <c:pt idx="1593">
                  <c:v>9.3431472778320295</c:v>
                </c:pt>
                <c:pt idx="1594">
                  <c:v>9.2320442199707067</c:v>
                </c:pt>
                <c:pt idx="1595">
                  <c:v>9.1238021850585724</c:v>
                </c:pt>
                <c:pt idx="1596">
                  <c:v>9.0179443359375</c:v>
                </c:pt>
                <c:pt idx="1597">
                  <c:v>8.9139938354492365</c:v>
                </c:pt>
                <c:pt idx="1598">
                  <c:v>8.8100433349609553</c:v>
                </c:pt>
                <c:pt idx="1599">
                  <c:v>8.7084770202636683</c:v>
                </c:pt>
                <c:pt idx="1600">
                  <c:v>8.6088180541992187</c:v>
                </c:pt>
                <c:pt idx="1601">
                  <c:v>8.5096359252929705</c:v>
                </c:pt>
                <c:pt idx="1602">
                  <c:v>8.4109306335449343</c:v>
                </c:pt>
                <c:pt idx="1603">
                  <c:v>8.3122253417968679</c:v>
                </c:pt>
                <c:pt idx="1604">
                  <c:v>8.2149505615234339</c:v>
                </c:pt>
                <c:pt idx="1605">
                  <c:v>8.1191062927246254</c:v>
                </c:pt>
                <c:pt idx="1606">
                  <c:v>8.0242156982421839</c:v>
                </c:pt>
                <c:pt idx="1607">
                  <c:v>7.9312324523925923</c:v>
                </c:pt>
                <c:pt idx="1608">
                  <c:v>7.8406333923339862</c:v>
                </c:pt>
                <c:pt idx="1609">
                  <c:v>7.75146484375</c:v>
                </c:pt>
                <c:pt idx="1610">
                  <c:v>7.6642036437988299</c:v>
                </c:pt>
                <c:pt idx="1611">
                  <c:v>7.5783729553222772</c:v>
                </c:pt>
                <c:pt idx="1612">
                  <c:v>7.4949264526367134</c:v>
                </c:pt>
                <c:pt idx="1613">
                  <c:v>7.4129104614257733</c:v>
                </c:pt>
                <c:pt idx="1614">
                  <c:v>7.3318481445312562</c:v>
                </c:pt>
                <c:pt idx="1615">
                  <c:v>7.2522163391113299</c:v>
                </c:pt>
                <c:pt idx="1616">
                  <c:v>7.1744918823242196</c:v>
                </c:pt>
                <c:pt idx="1617">
                  <c:v>7.0986747741699201</c:v>
                </c:pt>
                <c:pt idx="1618">
                  <c:v>7.0238113403320295</c:v>
                </c:pt>
                <c:pt idx="1619">
                  <c:v>6.9518089294433683</c:v>
                </c:pt>
                <c:pt idx="1620">
                  <c:v>6.8821907043456996</c:v>
                </c:pt>
                <c:pt idx="1621">
                  <c:v>6.8163871765136701</c:v>
                </c:pt>
                <c:pt idx="1622">
                  <c:v>6.7524909973144496</c:v>
                </c:pt>
                <c:pt idx="1623">
                  <c:v>6.6905021667480433</c:v>
                </c:pt>
                <c:pt idx="1624">
                  <c:v>6.6299438476562385</c:v>
                </c:pt>
                <c:pt idx="1625">
                  <c:v>6.5708160400390545</c:v>
                </c:pt>
                <c:pt idx="1626">
                  <c:v>6.5131187438964755</c:v>
                </c:pt>
                <c:pt idx="1627">
                  <c:v>6.4558982849121183</c:v>
                </c:pt>
                <c:pt idx="1628">
                  <c:v>6.4010620117187562</c:v>
                </c:pt>
                <c:pt idx="1629">
                  <c:v>6.3486099243164098</c:v>
                </c:pt>
                <c:pt idx="1630">
                  <c:v>6.2980651855468883</c:v>
                </c:pt>
                <c:pt idx="1631">
                  <c:v>6.2494277954101767</c:v>
                </c:pt>
                <c:pt idx="1632">
                  <c:v>6.2022209167480495</c:v>
                </c:pt>
                <c:pt idx="1633">
                  <c:v>6.1564445495605433</c:v>
                </c:pt>
                <c:pt idx="1634">
                  <c:v>6.1125755310058469</c:v>
                </c:pt>
                <c:pt idx="1635">
                  <c:v>6.0715675354003924</c:v>
                </c:pt>
                <c:pt idx="1636">
                  <c:v>6.0319900512695304</c:v>
                </c:pt>
                <c:pt idx="1637">
                  <c:v>5.9924125671386665</c:v>
                </c:pt>
                <c:pt idx="1638">
                  <c:v>5.9528350830078098</c:v>
                </c:pt>
                <c:pt idx="1639">
                  <c:v>5.9123039245605504</c:v>
                </c:pt>
                <c:pt idx="1640">
                  <c:v>5.8698654174804696</c:v>
                </c:pt>
                <c:pt idx="1641">
                  <c:v>5.8245658874511665</c:v>
                </c:pt>
                <c:pt idx="1642">
                  <c:v>5.7764053344726713</c:v>
                </c:pt>
                <c:pt idx="1643">
                  <c:v>5.7272911071777299</c:v>
                </c:pt>
                <c:pt idx="1644">
                  <c:v>5.6772232055664098</c:v>
                </c:pt>
                <c:pt idx="1645">
                  <c:v>5.6252479553222701</c:v>
                </c:pt>
                <c:pt idx="1646">
                  <c:v>5.5704116821289098</c:v>
                </c:pt>
                <c:pt idx="1647">
                  <c:v>5.5127143859863299</c:v>
                </c:pt>
                <c:pt idx="1648">
                  <c:v>5.4531097412109402</c:v>
                </c:pt>
                <c:pt idx="1649">
                  <c:v>5.3920745849609375</c:v>
                </c:pt>
                <c:pt idx="1650">
                  <c:v>5.3267478942871103</c:v>
                </c:pt>
                <c:pt idx="1651">
                  <c:v>5.2595138549804696</c:v>
                </c:pt>
                <c:pt idx="1652">
                  <c:v>5.1913261413574201</c:v>
                </c:pt>
                <c:pt idx="1653">
                  <c:v>5.1217079162597665</c:v>
                </c:pt>
                <c:pt idx="1654">
                  <c:v>5.0506591796875</c:v>
                </c:pt>
                <c:pt idx="1655">
                  <c:v>4.9777030944824325</c:v>
                </c:pt>
                <c:pt idx="1656">
                  <c:v>4.9052238464355495</c:v>
                </c:pt>
                <c:pt idx="1657">
                  <c:v>4.8317909240722772</c:v>
                </c:pt>
                <c:pt idx="1658">
                  <c:v>4.7574043273925755</c:v>
                </c:pt>
                <c:pt idx="1659">
                  <c:v>4.6820640563964684</c:v>
                </c:pt>
                <c:pt idx="1660">
                  <c:v>4.6057701110839799</c:v>
                </c:pt>
                <c:pt idx="1661">
                  <c:v>4.5285224914550799</c:v>
                </c:pt>
                <c:pt idx="1662">
                  <c:v>4.4517517089843883</c:v>
                </c:pt>
                <c:pt idx="1663">
                  <c:v>4.3759346008300755</c:v>
                </c:pt>
                <c:pt idx="1664">
                  <c:v>4.3015480041503924</c:v>
                </c:pt>
                <c:pt idx="1665">
                  <c:v>4.2281150817871085</c:v>
                </c:pt>
                <c:pt idx="1666">
                  <c:v>4.1565895080566335</c:v>
                </c:pt>
                <c:pt idx="1667">
                  <c:v>4.0864944458007804</c:v>
                </c:pt>
                <c:pt idx="1668">
                  <c:v>4.0163993835449325</c:v>
                </c:pt>
                <c:pt idx="1669">
                  <c:v>3.9463043212890598</c:v>
                </c:pt>
                <c:pt idx="1670">
                  <c:v>3.8766860961914067</c:v>
                </c:pt>
                <c:pt idx="1671">
                  <c:v>3.8084983825683598</c:v>
                </c:pt>
                <c:pt idx="1672">
                  <c:v>3.7412643432617201</c:v>
                </c:pt>
                <c:pt idx="1673">
                  <c:v>3.6754608154296871</c:v>
                </c:pt>
                <c:pt idx="1674">
                  <c:v>3.6110877990722701</c:v>
                </c:pt>
                <c:pt idx="1675">
                  <c:v>3.5486221313476598</c:v>
                </c:pt>
                <c:pt idx="1676">
                  <c:v>3.4880638122558598</c:v>
                </c:pt>
                <c:pt idx="1677">
                  <c:v>3.4294128417968701</c:v>
                </c:pt>
                <c:pt idx="1678">
                  <c:v>3.3721923828125</c:v>
                </c:pt>
                <c:pt idx="1679">
                  <c:v>3.3173561096191366</c:v>
                </c:pt>
                <c:pt idx="1680">
                  <c:v>3.2644271850585902</c:v>
                </c:pt>
                <c:pt idx="1681">
                  <c:v>3.2129287719726602</c:v>
                </c:pt>
                <c:pt idx="1682">
                  <c:v>3.1614303588867236</c:v>
                </c:pt>
                <c:pt idx="1683">
                  <c:v>3.1113624572753902</c:v>
                </c:pt>
                <c:pt idx="1684">
                  <c:v>3.0608177185058612</c:v>
                </c:pt>
                <c:pt idx="1685">
                  <c:v>3.0093193054199201</c:v>
                </c:pt>
                <c:pt idx="1686">
                  <c:v>2.9573440551757799</c:v>
                </c:pt>
                <c:pt idx="1687">
                  <c:v>2.9058456420898366</c:v>
                </c:pt>
                <c:pt idx="1688">
                  <c:v>2.8572082519531197</c:v>
                </c:pt>
                <c:pt idx="1689">
                  <c:v>2.8119087219238241</c:v>
                </c:pt>
                <c:pt idx="1690">
                  <c:v>2.7685165405273477</c:v>
                </c:pt>
                <c:pt idx="1691">
                  <c:v>2.7265548706054736</c:v>
                </c:pt>
                <c:pt idx="1692">
                  <c:v>2.6860237121582</c:v>
                </c:pt>
                <c:pt idx="1693">
                  <c:v>2.6464462280273402</c:v>
                </c:pt>
                <c:pt idx="1694">
                  <c:v>2.6073455810546902</c:v>
                </c:pt>
                <c:pt idx="1695">
                  <c:v>2.5682449340820277</c:v>
                </c:pt>
                <c:pt idx="1696">
                  <c:v>2.5296211242675799</c:v>
                </c:pt>
                <c:pt idx="1697">
                  <c:v>2.4914741516113299</c:v>
                </c:pt>
                <c:pt idx="1698">
                  <c:v>2.4547576904296871</c:v>
                </c:pt>
                <c:pt idx="1699">
                  <c:v>2.41851806640625</c:v>
                </c:pt>
                <c:pt idx="1700">
                  <c:v>2.3818016052246067</c:v>
                </c:pt>
                <c:pt idx="1701">
                  <c:v>2.3446083068847665</c:v>
                </c:pt>
                <c:pt idx="1702">
                  <c:v>2.3083686828613299</c:v>
                </c:pt>
                <c:pt idx="1703">
                  <c:v>2.2740364074707</c:v>
                </c:pt>
                <c:pt idx="1704">
                  <c:v>2.2416114807128902</c:v>
                </c:pt>
                <c:pt idx="1705">
                  <c:v>2.2110939025878902</c:v>
                </c:pt>
                <c:pt idx="1706">
                  <c:v>2.1820068359375</c:v>
                </c:pt>
                <c:pt idx="1707">
                  <c:v>2.1543502807617201</c:v>
                </c:pt>
                <c:pt idx="1708">
                  <c:v>2.1266937255859402</c:v>
                </c:pt>
                <c:pt idx="1709">
                  <c:v>2.0995140075683612</c:v>
                </c:pt>
                <c:pt idx="1710">
                  <c:v>2.0728111267089777</c:v>
                </c:pt>
                <c:pt idx="1711">
                  <c:v>2.0465850830078067</c:v>
                </c:pt>
                <c:pt idx="1712">
                  <c:v>2.0203590393066397</c:v>
                </c:pt>
                <c:pt idx="1713">
                  <c:v>1.9941329956054701</c:v>
                </c:pt>
                <c:pt idx="1714">
                  <c:v>1.9688606262207016</c:v>
                </c:pt>
                <c:pt idx="1715">
                  <c:v>1.9435882568359399</c:v>
                </c:pt>
                <c:pt idx="1716">
                  <c:v>1.9197463989257799</c:v>
                </c:pt>
                <c:pt idx="1717">
                  <c:v>1.8968582153320299</c:v>
                </c:pt>
                <c:pt idx="1718">
                  <c:v>1.8744468688964815</c:v>
                </c:pt>
                <c:pt idx="1719">
                  <c:v>1.8520355224609415</c:v>
                </c:pt>
                <c:pt idx="1720">
                  <c:v>1.8296241760253884</c:v>
                </c:pt>
                <c:pt idx="1721">
                  <c:v>1.80768966674805</c:v>
                </c:pt>
                <c:pt idx="1722">
                  <c:v>1.78670883178711</c:v>
                </c:pt>
                <c:pt idx="1723">
                  <c:v>1.7666816711425799</c:v>
                </c:pt>
                <c:pt idx="1724">
                  <c:v>1.7480850219726618</c:v>
                </c:pt>
                <c:pt idx="1725">
                  <c:v>1.7299652099609384</c:v>
                </c:pt>
                <c:pt idx="1726">
                  <c:v>1.7127990722656183</c:v>
                </c:pt>
                <c:pt idx="1727">
                  <c:v>1.6956329345703121</c:v>
                </c:pt>
                <c:pt idx="1728">
                  <c:v>1.6765594482421899</c:v>
                </c:pt>
                <c:pt idx="1729">
                  <c:v>1.6565322875976598</c:v>
                </c:pt>
                <c:pt idx="1730">
                  <c:v>1.6360282897949199</c:v>
                </c:pt>
                <c:pt idx="1731">
                  <c:v>1.6164779663085933</c:v>
                </c:pt>
                <c:pt idx="1732">
                  <c:v>1.5974044799804699</c:v>
                </c:pt>
                <c:pt idx="1733">
                  <c:v>1.5788078308105515</c:v>
                </c:pt>
                <c:pt idx="1734">
                  <c:v>1.5611648559570284</c:v>
                </c:pt>
                <c:pt idx="1735">
                  <c:v>1.5444755554199199</c:v>
                </c:pt>
                <c:pt idx="1736">
                  <c:v>1.5282630920410198</c:v>
                </c:pt>
                <c:pt idx="1737">
                  <c:v>1.5125274658203101</c:v>
                </c:pt>
                <c:pt idx="1738">
                  <c:v>1.4972686767578098</c:v>
                </c:pt>
                <c:pt idx="1739">
                  <c:v>1.4829635620117201</c:v>
                </c:pt>
                <c:pt idx="1740">
                  <c:v>1.4686584472656199</c:v>
                </c:pt>
                <c:pt idx="1741">
                  <c:v>1.4553070068359399</c:v>
                </c:pt>
                <c:pt idx="1742">
                  <c:v>1.4424324035644498</c:v>
                </c:pt>
                <c:pt idx="1743">
                  <c:v>1.4300346374511681</c:v>
                </c:pt>
                <c:pt idx="1744">
                  <c:v>1.4176368713378884</c:v>
                </c:pt>
                <c:pt idx="1745">
                  <c:v>1.4052391052246076</c:v>
                </c:pt>
                <c:pt idx="1746">
                  <c:v>1.3923645019531201</c:v>
                </c:pt>
                <c:pt idx="1747">
                  <c:v>1.3799667358398398</c:v>
                </c:pt>
                <c:pt idx="1748">
                  <c:v>1.36709213256836</c:v>
                </c:pt>
                <c:pt idx="1749">
                  <c:v>1.3537406921386681</c:v>
                </c:pt>
                <c:pt idx="1750">
                  <c:v>1.3399124145507801</c:v>
                </c:pt>
                <c:pt idx="1751">
                  <c:v>1.3265609741210915</c:v>
                </c:pt>
                <c:pt idx="1752">
                  <c:v>1.3146400451660201</c:v>
                </c:pt>
                <c:pt idx="1753">
                  <c:v>1.3036727905273398</c:v>
                </c:pt>
                <c:pt idx="1754">
                  <c:v>1.2927055358886701</c:v>
                </c:pt>
                <c:pt idx="1755">
                  <c:v>1.2822151184082016</c:v>
                </c:pt>
                <c:pt idx="1756">
                  <c:v>1.2712478637695301</c:v>
                </c:pt>
                <c:pt idx="1757">
                  <c:v>1.2598037719726598</c:v>
                </c:pt>
                <c:pt idx="1758">
                  <c:v>1.2474060058593683</c:v>
                </c:pt>
                <c:pt idx="1759">
                  <c:v>1.2335777282714799</c:v>
                </c:pt>
                <c:pt idx="1760">
                  <c:v>1.2197494506835898</c:v>
                </c:pt>
                <c:pt idx="1761">
                  <c:v>1.2068748474121076</c:v>
                </c:pt>
                <c:pt idx="1762">
                  <c:v>1.1959075927734399</c:v>
                </c:pt>
                <c:pt idx="1763">
                  <c:v>1.1854171752929701</c:v>
                </c:pt>
                <c:pt idx="1764">
                  <c:v>1.1749267578124976</c:v>
                </c:pt>
                <c:pt idx="1765">
                  <c:v>1.1644363403320299</c:v>
                </c:pt>
                <c:pt idx="1766">
                  <c:v>1.1544227600097701</c:v>
                </c:pt>
                <c:pt idx="1767">
                  <c:v>1.14536285400391</c:v>
                </c:pt>
                <c:pt idx="1768">
                  <c:v>1.1372566223144498</c:v>
                </c:pt>
                <c:pt idx="1769">
                  <c:v>1.1301040649414118</c:v>
                </c:pt>
                <c:pt idx="1770">
                  <c:v>1.1239051818847701</c:v>
                </c:pt>
                <c:pt idx="1771">
                  <c:v>1.1172294616699199</c:v>
                </c:pt>
                <c:pt idx="1772">
                  <c:v>1.1096000671386699</c:v>
                </c:pt>
                <c:pt idx="1773">
                  <c:v>1.10006332397461</c:v>
                </c:pt>
                <c:pt idx="1774">
                  <c:v>1.0886192321777299</c:v>
                </c:pt>
                <c:pt idx="1775">
                  <c:v>1.07717514038086</c:v>
                </c:pt>
                <c:pt idx="1776">
                  <c:v>1.0657310485839784</c:v>
                </c:pt>
                <c:pt idx="1777">
                  <c:v>1.0552406311035201</c:v>
                </c:pt>
                <c:pt idx="1778">
                  <c:v>1.04522705078125</c:v>
                </c:pt>
                <c:pt idx="1779">
                  <c:v>1.0371208190918</c:v>
                </c:pt>
                <c:pt idx="1780">
                  <c:v>1.03044509887695</c:v>
                </c:pt>
                <c:pt idx="1781">
                  <c:v>1.02329254150391</c:v>
                </c:pt>
                <c:pt idx="1782">
                  <c:v>1.0156631469726598</c:v>
                </c:pt>
                <c:pt idx="1783">
                  <c:v>1.0080337524414098</c:v>
                </c:pt>
                <c:pt idx="1784">
                  <c:v>0.99945068359375</c:v>
                </c:pt>
                <c:pt idx="1785">
                  <c:v>0.99039077758789162</c:v>
                </c:pt>
                <c:pt idx="1786">
                  <c:v>0.9808540344238289</c:v>
                </c:pt>
                <c:pt idx="1787">
                  <c:v>0.97084045410156417</c:v>
                </c:pt>
                <c:pt idx="1788">
                  <c:v>0.9613037109375</c:v>
                </c:pt>
                <c:pt idx="1789">
                  <c:v>0.95224380493164096</c:v>
                </c:pt>
                <c:pt idx="1790">
                  <c:v>0.94461441040039218</c:v>
                </c:pt>
                <c:pt idx="1791">
                  <c:v>0.93698501586914162</c:v>
                </c:pt>
                <c:pt idx="1792">
                  <c:v>0.92887878417968861</c:v>
                </c:pt>
                <c:pt idx="1793">
                  <c:v>0.92077255249023404</c:v>
                </c:pt>
                <c:pt idx="1794">
                  <c:v>0.91361999511718861</c:v>
                </c:pt>
                <c:pt idx="1795">
                  <c:v>0.90742111206054765</c:v>
                </c:pt>
                <c:pt idx="1796">
                  <c:v>0.9002685546875</c:v>
                </c:pt>
                <c:pt idx="1797">
                  <c:v>0.89263916015624956</c:v>
                </c:pt>
                <c:pt idx="1798">
                  <c:v>0.88357925415039162</c:v>
                </c:pt>
                <c:pt idx="1799">
                  <c:v>0.87451934814453103</c:v>
                </c:pt>
                <c:pt idx="1800">
                  <c:v>0.86545944213867343</c:v>
                </c:pt>
                <c:pt idx="1801">
                  <c:v>0.85687637329101662</c:v>
                </c:pt>
                <c:pt idx="1802">
                  <c:v>0.84924697875976596</c:v>
                </c:pt>
                <c:pt idx="1803">
                  <c:v>0.84257125854492265</c:v>
                </c:pt>
                <c:pt idx="1804">
                  <c:v>0.83684921264648671</c:v>
                </c:pt>
                <c:pt idx="1805">
                  <c:v>0.83208084106445301</c:v>
                </c:pt>
                <c:pt idx="1806">
                  <c:v>0.8268356323242203</c:v>
                </c:pt>
                <c:pt idx="1807">
                  <c:v>0.82015991210937655</c:v>
                </c:pt>
                <c:pt idx="1808">
                  <c:v>0.81443786621093806</c:v>
                </c:pt>
                <c:pt idx="1809">
                  <c:v>0.8091926574707039</c:v>
                </c:pt>
                <c:pt idx="1810">
                  <c:v>0.80347061157226596</c:v>
                </c:pt>
                <c:pt idx="1811">
                  <c:v>0.79631805419921897</c:v>
                </c:pt>
                <c:pt idx="1812">
                  <c:v>0.78964233398437589</c:v>
                </c:pt>
                <c:pt idx="1813">
                  <c:v>0.78296661376953103</c:v>
                </c:pt>
                <c:pt idx="1814">
                  <c:v>0.77581405639648582</c:v>
                </c:pt>
                <c:pt idx="1815">
                  <c:v>0.76818466186523349</c:v>
                </c:pt>
                <c:pt idx="1816">
                  <c:v>0.76055526733398504</c:v>
                </c:pt>
                <c:pt idx="1817">
                  <c:v>0.75435638427734308</c:v>
                </c:pt>
                <c:pt idx="1818">
                  <c:v>0.74815750122070301</c:v>
                </c:pt>
                <c:pt idx="1819">
                  <c:v>0.74100494384765558</c:v>
                </c:pt>
                <c:pt idx="1820">
                  <c:v>0.73480606079101596</c:v>
                </c:pt>
                <c:pt idx="1821">
                  <c:v>0.7290840148925789</c:v>
                </c:pt>
                <c:pt idx="1822">
                  <c:v>0.72336196899414096</c:v>
                </c:pt>
                <c:pt idx="1823">
                  <c:v>0.71859359741210904</c:v>
                </c:pt>
                <c:pt idx="1824">
                  <c:v>0.71430206298828103</c:v>
                </c:pt>
                <c:pt idx="1825">
                  <c:v>0.71001052856445301</c:v>
                </c:pt>
                <c:pt idx="1826">
                  <c:v>0.70476531982421897</c:v>
                </c:pt>
                <c:pt idx="1827">
                  <c:v>0.69856643676757801</c:v>
                </c:pt>
                <c:pt idx="1828">
                  <c:v>0.69141387939453103</c:v>
                </c:pt>
                <c:pt idx="1829">
                  <c:v>0.68426132202148404</c:v>
                </c:pt>
                <c:pt idx="1830">
                  <c:v>0.67710876464843917</c:v>
                </c:pt>
                <c:pt idx="1831">
                  <c:v>0.6704330444335953</c:v>
                </c:pt>
                <c:pt idx="1832">
                  <c:v>0.66423416137695257</c:v>
                </c:pt>
                <c:pt idx="1833">
                  <c:v>0.65851211547851662</c:v>
                </c:pt>
                <c:pt idx="1834">
                  <c:v>0.65326690673828103</c:v>
                </c:pt>
                <c:pt idx="1835">
                  <c:v>0.64706802368164162</c:v>
                </c:pt>
                <c:pt idx="1836">
                  <c:v>0.64039230346679765</c:v>
                </c:pt>
                <c:pt idx="1837">
                  <c:v>0.63419342041015703</c:v>
                </c:pt>
                <c:pt idx="1838">
                  <c:v>0.62847137451171964</c:v>
                </c:pt>
                <c:pt idx="1839">
                  <c:v>0.6222724914550789</c:v>
                </c:pt>
                <c:pt idx="1840">
                  <c:v>0.61607360839843917</c:v>
                </c:pt>
                <c:pt idx="1841">
                  <c:v>0.60987472534179765</c:v>
                </c:pt>
                <c:pt idx="1842">
                  <c:v>0.6036758422851578</c:v>
                </c:pt>
                <c:pt idx="1843">
                  <c:v>0.59795379638671897</c:v>
                </c:pt>
                <c:pt idx="1844">
                  <c:v>0.59223175048828103</c:v>
                </c:pt>
                <c:pt idx="1845">
                  <c:v>0.58698654174804532</c:v>
                </c:pt>
                <c:pt idx="1846">
                  <c:v>0.58317184448242199</c:v>
                </c:pt>
                <c:pt idx="1847">
                  <c:v>0.57935714721679699</c:v>
                </c:pt>
                <c:pt idx="1848">
                  <c:v>0.57506561279296897</c:v>
                </c:pt>
                <c:pt idx="1849">
                  <c:v>0.57029724121093806</c:v>
                </c:pt>
                <c:pt idx="1850">
                  <c:v>0.5645751953125</c:v>
                </c:pt>
                <c:pt idx="1851">
                  <c:v>0.55885314941406306</c:v>
                </c:pt>
                <c:pt idx="1852">
                  <c:v>0.55265426635742265</c:v>
                </c:pt>
                <c:pt idx="1853">
                  <c:v>0.54645538330078103</c:v>
                </c:pt>
                <c:pt idx="1854">
                  <c:v>0.54025650024414096</c:v>
                </c:pt>
                <c:pt idx="1855">
                  <c:v>0.53405761718750089</c:v>
                </c:pt>
                <c:pt idx="1856">
                  <c:v>0.52833557128906306</c:v>
                </c:pt>
                <c:pt idx="1857">
                  <c:v>0.5230903625488289</c:v>
                </c:pt>
                <c:pt idx="1858">
                  <c:v>0.51736831665039162</c:v>
                </c:pt>
                <c:pt idx="1859">
                  <c:v>0.51212310791015558</c:v>
                </c:pt>
                <c:pt idx="1860">
                  <c:v>0.50830841064453203</c:v>
                </c:pt>
                <c:pt idx="1861">
                  <c:v>0.50544738769531306</c:v>
                </c:pt>
                <c:pt idx="1862">
                  <c:v>0.50210952758789162</c:v>
                </c:pt>
                <c:pt idx="1863">
                  <c:v>0.49829483032226646</c:v>
                </c:pt>
                <c:pt idx="1864">
                  <c:v>0.49400329589843839</c:v>
                </c:pt>
                <c:pt idx="1865">
                  <c:v>0.48923492431640597</c:v>
                </c:pt>
                <c:pt idx="1866">
                  <c:v>0.48351287841796964</c:v>
                </c:pt>
                <c:pt idx="1867">
                  <c:v>0.47826766967773432</c:v>
                </c:pt>
                <c:pt idx="1868">
                  <c:v>0.47302246093750078</c:v>
                </c:pt>
                <c:pt idx="1869">
                  <c:v>0.46825408935546964</c:v>
                </c:pt>
                <c:pt idx="1870">
                  <c:v>0.46396255493164146</c:v>
                </c:pt>
                <c:pt idx="1871">
                  <c:v>0.46062469482421964</c:v>
                </c:pt>
                <c:pt idx="1872">
                  <c:v>0.45680999755859408</c:v>
                </c:pt>
                <c:pt idx="1873">
                  <c:v>0.4525184631347669</c:v>
                </c:pt>
                <c:pt idx="1874">
                  <c:v>0.448226928710938</c:v>
                </c:pt>
                <c:pt idx="1875">
                  <c:v>0.44393539428710899</c:v>
                </c:pt>
                <c:pt idx="1876">
                  <c:v>0.43964385986328097</c:v>
                </c:pt>
                <c:pt idx="1877">
                  <c:v>0.43487548828125078</c:v>
                </c:pt>
                <c:pt idx="1878">
                  <c:v>0.43058395385742265</c:v>
                </c:pt>
                <c:pt idx="1879">
                  <c:v>0.42676925659179654</c:v>
                </c:pt>
                <c:pt idx="1880">
                  <c:v>0.423431396484375</c:v>
                </c:pt>
                <c:pt idx="1881">
                  <c:v>0.42009353637695301</c:v>
                </c:pt>
                <c:pt idx="1882">
                  <c:v>0.41627883911132801</c:v>
                </c:pt>
                <c:pt idx="1883">
                  <c:v>0.41198730468750039</c:v>
                </c:pt>
                <c:pt idx="1884">
                  <c:v>0.40721893310546964</c:v>
                </c:pt>
                <c:pt idx="1885">
                  <c:v>0.40197372436523432</c:v>
                </c:pt>
                <c:pt idx="1886">
                  <c:v>0.39672851562500078</c:v>
                </c:pt>
                <c:pt idx="1887">
                  <c:v>0.39052963256835932</c:v>
                </c:pt>
                <c:pt idx="1888">
                  <c:v>0.38528442382812539</c:v>
                </c:pt>
                <c:pt idx="1889">
                  <c:v>0.38099288940429765</c:v>
                </c:pt>
                <c:pt idx="1890">
                  <c:v>0.37765502929687539</c:v>
                </c:pt>
                <c:pt idx="1891">
                  <c:v>0.37384033203125039</c:v>
                </c:pt>
                <c:pt idx="1892">
                  <c:v>0.37002563476562539</c:v>
                </c:pt>
                <c:pt idx="1893">
                  <c:v>0.36716461181640653</c:v>
                </c:pt>
                <c:pt idx="1894">
                  <c:v>0.36621093750000039</c:v>
                </c:pt>
                <c:pt idx="1895">
                  <c:v>0.36382675170898465</c:v>
                </c:pt>
                <c:pt idx="1896">
                  <c:v>0.36001205444335899</c:v>
                </c:pt>
                <c:pt idx="1897">
                  <c:v>0.35572052001953097</c:v>
                </c:pt>
                <c:pt idx="1898">
                  <c:v>0.35142898559570396</c:v>
                </c:pt>
                <c:pt idx="1899">
                  <c:v>0.347137451171875</c:v>
                </c:pt>
                <c:pt idx="1900">
                  <c:v>0.34236907958984497</c:v>
                </c:pt>
                <c:pt idx="1901">
                  <c:v>0.33807754516601646</c:v>
                </c:pt>
                <c:pt idx="1902">
                  <c:v>0.33426284790039146</c:v>
                </c:pt>
                <c:pt idx="1903">
                  <c:v>0.33092498779297047</c:v>
                </c:pt>
                <c:pt idx="1904">
                  <c:v>0.32758712768554765</c:v>
                </c:pt>
                <c:pt idx="1905">
                  <c:v>0.32234191894531239</c:v>
                </c:pt>
                <c:pt idx="1906">
                  <c:v>0.31614303588867232</c:v>
                </c:pt>
                <c:pt idx="1907">
                  <c:v>0.30994415283203097</c:v>
                </c:pt>
                <c:pt idx="1908">
                  <c:v>0.30422210693359408</c:v>
                </c:pt>
                <c:pt idx="1909">
                  <c:v>0.29897689819335965</c:v>
                </c:pt>
                <c:pt idx="1910">
                  <c:v>0.29420852661132779</c:v>
                </c:pt>
                <c:pt idx="1911">
                  <c:v>0.29039382934570351</c:v>
                </c:pt>
                <c:pt idx="1912">
                  <c:v>0.28753280639648432</c:v>
                </c:pt>
                <c:pt idx="1913">
                  <c:v>0.28467178344726646</c:v>
                </c:pt>
                <c:pt idx="1914">
                  <c:v>0.28085708618164146</c:v>
                </c:pt>
                <c:pt idx="1915">
                  <c:v>0.27608871459960965</c:v>
                </c:pt>
                <c:pt idx="1916">
                  <c:v>0.27084350585937539</c:v>
                </c:pt>
                <c:pt idx="1917">
                  <c:v>0.26559829711914146</c:v>
                </c:pt>
                <c:pt idx="1918">
                  <c:v>0.26035308837890597</c:v>
                </c:pt>
                <c:pt idx="1919">
                  <c:v>0.25558471679687539</c:v>
                </c:pt>
                <c:pt idx="1920">
                  <c:v>0.25081634521484497</c:v>
                </c:pt>
                <c:pt idx="1921">
                  <c:v>0.247001647949219</c:v>
                </c:pt>
                <c:pt idx="1922">
                  <c:v>0.244140625</c:v>
                </c:pt>
                <c:pt idx="1923">
                  <c:v>0.241279602050781</c:v>
                </c:pt>
                <c:pt idx="1924">
                  <c:v>0.23889541625976601</c:v>
                </c:pt>
                <c:pt idx="1925">
                  <c:v>0.23698806762695299</c:v>
                </c:pt>
                <c:pt idx="1926">
                  <c:v>0.23508071899414087</c:v>
                </c:pt>
                <c:pt idx="1927">
                  <c:v>0.232696533203125</c:v>
                </c:pt>
                <c:pt idx="1928">
                  <c:v>0.22935867309570288</c:v>
                </c:pt>
                <c:pt idx="1929">
                  <c:v>0.22506713867187522</c:v>
                </c:pt>
                <c:pt idx="1930">
                  <c:v>0.21934509277343742</c:v>
                </c:pt>
                <c:pt idx="1931">
                  <c:v>0.21219253540039129</c:v>
                </c:pt>
                <c:pt idx="1932">
                  <c:v>0.20551681518554701</c:v>
                </c:pt>
                <c:pt idx="1933">
                  <c:v>0.19931793212890622</c:v>
                </c:pt>
                <c:pt idx="1934">
                  <c:v>0.19454956054687522</c:v>
                </c:pt>
                <c:pt idx="1935">
                  <c:v>0.19073486328125</c:v>
                </c:pt>
                <c:pt idx="1936">
                  <c:v>0.18787384033203122</c:v>
                </c:pt>
                <c:pt idx="1937">
                  <c:v>0.18548965454101629</c:v>
                </c:pt>
                <c:pt idx="1938">
                  <c:v>0.18310546875000022</c:v>
                </c:pt>
                <c:pt idx="1939">
                  <c:v>0.18024444580078142</c:v>
                </c:pt>
                <c:pt idx="1940">
                  <c:v>0.17738342285156222</c:v>
                </c:pt>
                <c:pt idx="1941">
                  <c:v>0.17452239990234422</c:v>
                </c:pt>
                <c:pt idx="1942">
                  <c:v>0.17213821411132826</c:v>
                </c:pt>
                <c:pt idx="1943">
                  <c:v>0.169754028320312</c:v>
                </c:pt>
                <c:pt idx="1944">
                  <c:v>0.16736984252929729</c:v>
                </c:pt>
                <c:pt idx="1945">
                  <c:v>0.16403198242187522</c:v>
                </c:pt>
                <c:pt idx="1946">
                  <c:v>0.16069412231445288</c:v>
                </c:pt>
                <c:pt idx="1947">
                  <c:v>0.15592575073242249</c:v>
                </c:pt>
                <c:pt idx="1948">
                  <c:v>0.151634216308594</c:v>
                </c:pt>
                <c:pt idx="1949">
                  <c:v>0.14734268188476629</c:v>
                </c:pt>
                <c:pt idx="1950">
                  <c:v>0.14352798461914101</c:v>
                </c:pt>
                <c:pt idx="1951">
                  <c:v>0.140190124511719</c:v>
                </c:pt>
                <c:pt idx="1952">
                  <c:v>0.13732910156250022</c:v>
                </c:pt>
                <c:pt idx="1953">
                  <c:v>0.13494491577148426</c:v>
                </c:pt>
                <c:pt idx="1954">
                  <c:v>0.132560729980469</c:v>
                </c:pt>
                <c:pt idx="1955">
                  <c:v>0.12922286987304688</c:v>
                </c:pt>
                <c:pt idx="1956">
                  <c:v>0.12493133544921919</c:v>
                </c:pt>
                <c:pt idx="1957">
                  <c:v>0.1215934753417971</c:v>
                </c:pt>
                <c:pt idx="1958">
                  <c:v>0.118732452392578</c:v>
                </c:pt>
                <c:pt idx="1959">
                  <c:v>0.1153945922851561</c:v>
                </c:pt>
                <c:pt idx="1960">
                  <c:v>0.112056732177734</c:v>
                </c:pt>
                <c:pt idx="1961">
                  <c:v>0.10919570922851625</c:v>
                </c:pt>
                <c:pt idx="1962">
                  <c:v>0.10919570922851625</c:v>
                </c:pt>
                <c:pt idx="1963">
                  <c:v>0.10824203491210919</c:v>
                </c:pt>
                <c:pt idx="1964">
                  <c:v>0.105381011962891</c:v>
                </c:pt>
                <c:pt idx="1965">
                  <c:v>0.1015663146972659</c:v>
                </c:pt>
                <c:pt idx="1966">
                  <c:v>9.8705291748047111E-2</c:v>
                </c:pt>
                <c:pt idx="1967">
                  <c:v>9.5844268798828278E-2</c:v>
                </c:pt>
                <c:pt idx="1968">
                  <c:v>9.0599060058594041E-2</c:v>
                </c:pt>
                <c:pt idx="1969">
                  <c:v>8.5353851318359528E-2</c:v>
                </c:pt>
                <c:pt idx="1970">
                  <c:v>8.2015991210937486E-2</c:v>
                </c:pt>
                <c:pt idx="1971">
                  <c:v>7.9154968261718806E-2</c:v>
                </c:pt>
                <c:pt idx="1972">
                  <c:v>7.6770782470703097E-2</c:v>
                </c:pt>
                <c:pt idx="1973">
                  <c:v>7.3909759521484389E-2</c:v>
                </c:pt>
                <c:pt idx="1974">
                  <c:v>7.2479248046875E-2</c:v>
                </c:pt>
                <c:pt idx="1975">
                  <c:v>7.1048736572265556E-2</c:v>
                </c:pt>
                <c:pt idx="1976">
                  <c:v>6.9618225097656333E-2</c:v>
                </c:pt>
                <c:pt idx="1977">
                  <c:v>6.8187713623046903E-2</c:v>
                </c:pt>
                <c:pt idx="1978">
                  <c:v>6.6280364990234403E-2</c:v>
                </c:pt>
                <c:pt idx="1979">
                  <c:v>6.4849853515625E-2</c:v>
                </c:pt>
                <c:pt idx="1980">
                  <c:v>6.3419342041015597E-2</c:v>
                </c:pt>
                <c:pt idx="1981">
                  <c:v>6.1511993408203104E-2</c:v>
                </c:pt>
                <c:pt idx="1982">
                  <c:v>5.8174133300781299E-2</c:v>
                </c:pt>
                <c:pt idx="1983">
                  <c:v>5.435943603515643E-2</c:v>
                </c:pt>
                <c:pt idx="1984">
                  <c:v>5.1021575927734396E-2</c:v>
                </c:pt>
                <c:pt idx="1985">
                  <c:v>4.8637390136718833E-2</c:v>
                </c:pt>
                <c:pt idx="1986">
                  <c:v>4.6253204345703104E-2</c:v>
                </c:pt>
                <c:pt idx="1987">
                  <c:v>4.4345855712890521E-2</c:v>
                </c:pt>
                <c:pt idx="1988">
                  <c:v>4.3392181396484424E-2</c:v>
                </c:pt>
                <c:pt idx="1989">
                  <c:v>4.2915344238281333E-2</c:v>
                </c:pt>
                <c:pt idx="1990">
                  <c:v>4.0531158447265521E-2</c:v>
                </c:pt>
                <c:pt idx="1991">
                  <c:v>3.6716461181640597E-2</c:v>
                </c:pt>
                <c:pt idx="1992">
                  <c:v>3.2424926757812514E-2</c:v>
                </c:pt>
                <c:pt idx="1993">
                  <c:v>2.86102294921875E-2</c:v>
                </c:pt>
                <c:pt idx="1994">
                  <c:v>2.5272369384765635E-2</c:v>
                </c:pt>
                <c:pt idx="1995">
                  <c:v>2.2411346435546958E-2</c:v>
                </c:pt>
                <c:pt idx="1996">
                  <c:v>2.0503997802734434E-2</c:v>
                </c:pt>
                <c:pt idx="1997">
                  <c:v>1.9073486328125003E-2</c:v>
                </c:pt>
                <c:pt idx="1998">
                  <c:v>1.8596649169921899E-2</c:v>
                </c:pt>
                <c:pt idx="1999">
                  <c:v>1.7642974853515625E-2</c:v>
                </c:pt>
                <c:pt idx="2000">
                  <c:v>1.5735626220703101E-2</c:v>
                </c:pt>
                <c:pt idx="2001">
                  <c:v>1.2874603271484399E-2</c:v>
                </c:pt>
                <c:pt idx="2002">
                  <c:v>1.0013580322265615E-2</c:v>
                </c:pt>
                <c:pt idx="2003">
                  <c:v>7.62939453125E-3</c:v>
                </c:pt>
                <c:pt idx="2004">
                  <c:v>5.2452087402343923E-3</c:v>
                </c:pt>
                <c:pt idx="2005">
                  <c:v>2.86102294921875E-3</c:v>
                </c:pt>
                <c:pt idx="2006">
                  <c:v>-9.5367431640625E-4</c:v>
                </c:pt>
                <c:pt idx="2007">
                  <c:v>-3.8146972656250052E-3</c:v>
                </c:pt>
                <c:pt idx="2008">
                  <c:v>-6.6757202148437561E-3</c:v>
                </c:pt>
                <c:pt idx="2009">
                  <c:v>-9.5367431640625E-3</c:v>
                </c:pt>
                <c:pt idx="2010">
                  <c:v>-1.3351440429687503E-2</c:v>
                </c:pt>
                <c:pt idx="2011">
                  <c:v>-1.5735626220703101E-2</c:v>
                </c:pt>
                <c:pt idx="2012">
                  <c:v>-1.6689300537109403E-2</c:v>
                </c:pt>
                <c:pt idx="2013">
                  <c:v>-1.8119812011718701E-2</c:v>
                </c:pt>
                <c:pt idx="2014">
                  <c:v>-1.9550323486328125E-2</c:v>
                </c:pt>
                <c:pt idx="2015">
                  <c:v>-2.0503997802734434E-2</c:v>
                </c:pt>
                <c:pt idx="2016">
                  <c:v>-2.1934509277343712E-2</c:v>
                </c:pt>
                <c:pt idx="2017">
                  <c:v>-2.3365020751953101E-2</c:v>
                </c:pt>
                <c:pt idx="2018">
                  <c:v>-2.5749206542968712E-2</c:v>
                </c:pt>
                <c:pt idx="2019">
                  <c:v>-2.8133392333984399E-2</c:v>
                </c:pt>
                <c:pt idx="2020">
                  <c:v>-2.9563903808593712E-2</c:v>
                </c:pt>
                <c:pt idx="2021">
                  <c:v>-3.1948089599609403E-2</c:v>
                </c:pt>
                <c:pt idx="2022">
                  <c:v>-3.3378601074218701E-2</c:v>
                </c:pt>
                <c:pt idx="2023">
                  <c:v>-3.5285949707031215E-2</c:v>
                </c:pt>
                <c:pt idx="2024">
                  <c:v>-3.6716461181640597E-2</c:v>
                </c:pt>
                <c:pt idx="2025">
                  <c:v>-3.7670135498046979E-2</c:v>
                </c:pt>
                <c:pt idx="2026">
                  <c:v>-3.8623809814453146E-2</c:v>
                </c:pt>
                <c:pt idx="2027">
                  <c:v>-4.0531158447265521E-2</c:v>
                </c:pt>
                <c:pt idx="2028">
                  <c:v>-4.2915344238281333E-2</c:v>
                </c:pt>
                <c:pt idx="2029">
                  <c:v>-4.4822692871093917E-2</c:v>
                </c:pt>
                <c:pt idx="2030">
                  <c:v>-4.7683715820312514E-2</c:v>
                </c:pt>
                <c:pt idx="2031">
                  <c:v>-5.1021575927734396E-2</c:v>
                </c:pt>
                <c:pt idx="2032">
                  <c:v>-5.435943603515643E-2</c:v>
                </c:pt>
                <c:pt idx="2033">
                  <c:v>-5.6743621826172021E-2</c:v>
                </c:pt>
                <c:pt idx="2034">
                  <c:v>-5.9604644775390597E-2</c:v>
                </c:pt>
                <c:pt idx="2035">
                  <c:v>-6.2465667724609424E-2</c:v>
                </c:pt>
                <c:pt idx="2036">
                  <c:v>-6.5326690673828194E-2</c:v>
                </c:pt>
                <c:pt idx="2037">
                  <c:v>-6.6757202148437514E-2</c:v>
                </c:pt>
                <c:pt idx="2038">
                  <c:v>-6.8187713623046903E-2</c:v>
                </c:pt>
                <c:pt idx="2039">
                  <c:v>-6.9141387939453111E-2</c:v>
                </c:pt>
                <c:pt idx="2040">
                  <c:v>-7.0095062255859403E-2</c:v>
                </c:pt>
                <c:pt idx="2041">
                  <c:v>-7.1525573730468806E-2</c:v>
                </c:pt>
                <c:pt idx="2042">
                  <c:v>-7.2956085205078111E-2</c:v>
                </c:pt>
                <c:pt idx="2043">
                  <c:v>-7.5340270996093833E-2</c:v>
                </c:pt>
                <c:pt idx="2044">
                  <c:v>-7.7724456787109403E-2</c:v>
                </c:pt>
                <c:pt idx="2045">
                  <c:v>-8.0585479736328097E-2</c:v>
                </c:pt>
                <c:pt idx="2046">
                  <c:v>-8.2969665527343847E-2</c:v>
                </c:pt>
                <c:pt idx="2047">
                  <c:v>-8.4400177001953083E-2</c:v>
                </c:pt>
                <c:pt idx="2048">
                  <c:v>-8.6307525634765583E-2</c:v>
                </c:pt>
                <c:pt idx="2049">
                  <c:v>-8.9168548583984611E-2</c:v>
                </c:pt>
                <c:pt idx="2050">
                  <c:v>-9.2506408691406541E-2</c:v>
                </c:pt>
                <c:pt idx="2051">
                  <c:v>-9.4890594482422042E-2</c:v>
                </c:pt>
                <c:pt idx="2052">
                  <c:v>-9.7751617431640583E-2</c:v>
                </c:pt>
                <c:pt idx="2053">
                  <c:v>-0.1001358032226561</c:v>
                </c:pt>
                <c:pt idx="2054">
                  <c:v>-0.1015663146972659</c:v>
                </c:pt>
                <c:pt idx="2055">
                  <c:v>-0.10061264038085919</c:v>
                </c:pt>
                <c:pt idx="2056">
                  <c:v>-9.9658966064453458E-2</c:v>
                </c:pt>
                <c:pt idx="2057">
                  <c:v>-9.9658966064453458E-2</c:v>
                </c:pt>
                <c:pt idx="2058">
                  <c:v>-0.1001358032226561</c:v>
                </c:pt>
                <c:pt idx="2059">
                  <c:v>-0.10061264038085919</c:v>
                </c:pt>
                <c:pt idx="2060">
                  <c:v>-0.102519989013672</c:v>
                </c:pt>
                <c:pt idx="2061">
                  <c:v>-0.1063346862792971</c:v>
                </c:pt>
                <c:pt idx="2062">
                  <c:v>-0.1101493835449219</c:v>
                </c:pt>
                <c:pt idx="2063">
                  <c:v>-0.1134872436523439</c:v>
                </c:pt>
                <c:pt idx="2064">
                  <c:v>-0.1158714294433591</c:v>
                </c:pt>
                <c:pt idx="2065">
                  <c:v>-0.118255615234375</c:v>
                </c:pt>
                <c:pt idx="2066">
                  <c:v>-0.1201629638671871</c:v>
                </c:pt>
                <c:pt idx="2067">
                  <c:v>-0.120639801025391</c:v>
                </c:pt>
                <c:pt idx="2068">
                  <c:v>-0.1211166381835941</c:v>
                </c:pt>
                <c:pt idx="2069">
                  <c:v>-0.1220703125</c:v>
                </c:pt>
                <c:pt idx="2070">
                  <c:v>-0.12350082397460919</c:v>
                </c:pt>
                <c:pt idx="2071">
                  <c:v>-0.12493133544921919</c:v>
                </c:pt>
                <c:pt idx="2072">
                  <c:v>-0.12636184692382788</c:v>
                </c:pt>
                <c:pt idx="2073">
                  <c:v>-0.12779235839843722</c:v>
                </c:pt>
                <c:pt idx="2074">
                  <c:v>-0.12922286987304688</c:v>
                </c:pt>
                <c:pt idx="2075">
                  <c:v>-0.13017654418945288</c:v>
                </c:pt>
                <c:pt idx="2076">
                  <c:v>-0.131607055664062</c:v>
                </c:pt>
                <c:pt idx="2077">
                  <c:v>-0.13351440429687522</c:v>
                </c:pt>
                <c:pt idx="2078">
                  <c:v>-0.136375427246094</c:v>
                </c:pt>
                <c:pt idx="2079">
                  <c:v>-0.13923645019531242</c:v>
                </c:pt>
                <c:pt idx="2080">
                  <c:v>-0.14162063598632799</c:v>
                </c:pt>
                <c:pt idx="2081">
                  <c:v>-0.14352798461914101</c:v>
                </c:pt>
                <c:pt idx="2082">
                  <c:v>-0.14591217041015622</c:v>
                </c:pt>
                <c:pt idx="2083">
                  <c:v>-0.14781951904296922</c:v>
                </c:pt>
                <c:pt idx="2084">
                  <c:v>-0.14877319335937522</c:v>
                </c:pt>
                <c:pt idx="2085">
                  <c:v>-0.15020370483398399</c:v>
                </c:pt>
                <c:pt idx="2086">
                  <c:v>-0.15211105346679729</c:v>
                </c:pt>
                <c:pt idx="2087">
                  <c:v>-0.15497207641601601</c:v>
                </c:pt>
                <c:pt idx="2088">
                  <c:v>-0.15640258789062542</c:v>
                </c:pt>
                <c:pt idx="2089">
                  <c:v>-0.15687942504882799</c:v>
                </c:pt>
                <c:pt idx="2090">
                  <c:v>-0.15687942504882799</c:v>
                </c:pt>
                <c:pt idx="2091">
                  <c:v>-0.15687942504882799</c:v>
                </c:pt>
                <c:pt idx="2092">
                  <c:v>-0.15783309936523426</c:v>
                </c:pt>
                <c:pt idx="2093">
                  <c:v>-0.15830993652343742</c:v>
                </c:pt>
                <c:pt idx="2094">
                  <c:v>-0.15926361083984422</c:v>
                </c:pt>
                <c:pt idx="2095">
                  <c:v>-0.162124633789062</c:v>
                </c:pt>
                <c:pt idx="2096">
                  <c:v>-0.16546249389648446</c:v>
                </c:pt>
                <c:pt idx="2097">
                  <c:v>-0.16927719116210926</c:v>
                </c:pt>
                <c:pt idx="2098">
                  <c:v>-0.17309188842773426</c:v>
                </c:pt>
                <c:pt idx="2099">
                  <c:v>-0.17690658569335899</c:v>
                </c:pt>
                <c:pt idx="2100">
                  <c:v>-0.17976760864257799</c:v>
                </c:pt>
                <c:pt idx="2101">
                  <c:v>-0.18072128295898399</c:v>
                </c:pt>
                <c:pt idx="2102">
                  <c:v>-0.18119812011718722</c:v>
                </c:pt>
                <c:pt idx="2103">
                  <c:v>-0.18072128295898399</c:v>
                </c:pt>
                <c:pt idx="2104">
                  <c:v>-0.18072128295898399</c:v>
                </c:pt>
                <c:pt idx="2105">
                  <c:v>-0.17976760864257799</c:v>
                </c:pt>
                <c:pt idx="2106">
                  <c:v>-0.17976760864257799</c:v>
                </c:pt>
                <c:pt idx="2107">
                  <c:v>-0.18072128295898399</c:v>
                </c:pt>
                <c:pt idx="2108">
                  <c:v>-0.18358230590820299</c:v>
                </c:pt>
                <c:pt idx="2109">
                  <c:v>-0.18739700317382826</c:v>
                </c:pt>
                <c:pt idx="2110">
                  <c:v>-0.19073486328125</c:v>
                </c:pt>
                <c:pt idx="2111">
                  <c:v>-0.19311904907226629</c:v>
                </c:pt>
                <c:pt idx="2112">
                  <c:v>-0.19598007202148399</c:v>
                </c:pt>
                <c:pt idx="2113">
                  <c:v>-0.19836425781250022</c:v>
                </c:pt>
                <c:pt idx="2114">
                  <c:v>-0.19979476928710899</c:v>
                </c:pt>
                <c:pt idx="2115">
                  <c:v>-0.20074844360351601</c:v>
                </c:pt>
                <c:pt idx="2116">
                  <c:v>-0.20170211791992201</c:v>
                </c:pt>
                <c:pt idx="2117">
                  <c:v>-0.20313262939453078</c:v>
                </c:pt>
                <c:pt idx="2118">
                  <c:v>-0.20456314086914129</c:v>
                </c:pt>
                <c:pt idx="2119">
                  <c:v>-0.20551681518554701</c:v>
                </c:pt>
                <c:pt idx="2120">
                  <c:v>-0.20599365234375</c:v>
                </c:pt>
                <c:pt idx="2121">
                  <c:v>-0.20742416381835899</c:v>
                </c:pt>
                <c:pt idx="2122">
                  <c:v>-0.20980834960937522</c:v>
                </c:pt>
                <c:pt idx="2123">
                  <c:v>-0.21219253540039129</c:v>
                </c:pt>
                <c:pt idx="2124">
                  <c:v>-0.21409988403320326</c:v>
                </c:pt>
                <c:pt idx="2125">
                  <c:v>-0.21600723266601629</c:v>
                </c:pt>
                <c:pt idx="2126">
                  <c:v>-0.21839141845703142</c:v>
                </c:pt>
                <c:pt idx="2127">
                  <c:v>-0.22077560424804668</c:v>
                </c:pt>
                <c:pt idx="2128">
                  <c:v>-0.22268295288085888</c:v>
                </c:pt>
                <c:pt idx="2129">
                  <c:v>-0.22411346435546922</c:v>
                </c:pt>
                <c:pt idx="2130">
                  <c:v>-0.22602081298828078</c:v>
                </c:pt>
                <c:pt idx="2131">
                  <c:v>-0.22792816162109422</c:v>
                </c:pt>
                <c:pt idx="2132">
                  <c:v>-0.2288818359375</c:v>
                </c:pt>
                <c:pt idx="2133">
                  <c:v>-0.22840499877929729</c:v>
                </c:pt>
                <c:pt idx="2134">
                  <c:v>-0.226974487304687</c:v>
                </c:pt>
                <c:pt idx="2135">
                  <c:v>-0.22554397583007799</c:v>
                </c:pt>
                <c:pt idx="2136">
                  <c:v>-0.22554397583007799</c:v>
                </c:pt>
                <c:pt idx="2137">
                  <c:v>-0.22649765014648426</c:v>
                </c:pt>
                <c:pt idx="2138">
                  <c:v>-0.2288818359375</c:v>
                </c:pt>
                <c:pt idx="2139">
                  <c:v>-0.23174285888671922</c:v>
                </c:pt>
                <c:pt idx="2140">
                  <c:v>-0.23460388183593722</c:v>
                </c:pt>
                <c:pt idx="2141">
                  <c:v>-0.23746490478515622</c:v>
                </c:pt>
                <c:pt idx="2142">
                  <c:v>-0.240325927734375</c:v>
                </c:pt>
                <c:pt idx="2143">
                  <c:v>-0.24223327636718722</c:v>
                </c:pt>
                <c:pt idx="2144">
                  <c:v>-0.244140625</c:v>
                </c:pt>
                <c:pt idx="2145">
                  <c:v>-0.247001647949219</c:v>
                </c:pt>
                <c:pt idx="2146">
                  <c:v>-0.25033950805664101</c:v>
                </c:pt>
                <c:pt idx="2147">
                  <c:v>-0.25272369384765653</c:v>
                </c:pt>
                <c:pt idx="2148">
                  <c:v>-0.25320053100585932</c:v>
                </c:pt>
                <c:pt idx="2149">
                  <c:v>-0.25272369384765653</c:v>
                </c:pt>
                <c:pt idx="2150">
                  <c:v>-0.25224685668945301</c:v>
                </c:pt>
                <c:pt idx="2151">
                  <c:v>-0.25224685668945301</c:v>
                </c:pt>
                <c:pt idx="2152">
                  <c:v>-0.25224685668945301</c:v>
                </c:pt>
                <c:pt idx="2153">
                  <c:v>-0.25272369384765653</c:v>
                </c:pt>
                <c:pt idx="2154">
                  <c:v>-0.25510787963867232</c:v>
                </c:pt>
                <c:pt idx="2155">
                  <c:v>-0.25749206542968739</c:v>
                </c:pt>
                <c:pt idx="2156">
                  <c:v>-0.25987625122070351</c:v>
                </c:pt>
                <c:pt idx="2157">
                  <c:v>-0.26130676269531239</c:v>
                </c:pt>
                <c:pt idx="2158">
                  <c:v>-0.263214111328125</c:v>
                </c:pt>
                <c:pt idx="2159">
                  <c:v>-0.26464462280273399</c:v>
                </c:pt>
                <c:pt idx="2160">
                  <c:v>-0.265121459960937</c:v>
                </c:pt>
                <c:pt idx="2161">
                  <c:v>-0.265121459960937</c:v>
                </c:pt>
                <c:pt idx="2162">
                  <c:v>-0.26559829711914146</c:v>
                </c:pt>
                <c:pt idx="2163">
                  <c:v>-0.26607513427734408</c:v>
                </c:pt>
                <c:pt idx="2164">
                  <c:v>-0.26559829711914146</c:v>
                </c:pt>
                <c:pt idx="2165">
                  <c:v>-0.265121459960937</c:v>
                </c:pt>
                <c:pt idx="2166">
                  <c:v>-0.265121459960937</c:v>
                </c:pt>
                <c:pt idx="2167">
                  <c:v>-0.26655197143554732</c:v>
                </c:pt>
                <c:pt idx="2168">
                  <c:v>-0.26798248291015653</c:v>
                </c:pt>
                <c:pt idx="2169">
                  <c:v>-0.268936157226562</c:v>
                </c:pt>
                <c:pt idx="2170">
                  <c:v>-0.27036666870117232</c:v>
                </c:pt>
                <c:pt idx="2171">
                  <c:v>-0.27275085449218661</c:v>
                </c:pt>
                <c:pt idx="2172">
                  <c:v>-0.27561187744140597</c:v>
                </c:pt>
                <c:pt idx="2173">
                  <c:v>-0.27751922607421908</c:v>
                </c:pt>
                <c:pt idx="2174">
                  <c:v>-0.28038024902343739</c:v>
                </c:pt>
                <c:pt idx="2175">
                  <c:v>-0.28419494628906239</c:v>
                </c:pt>
                <c:pt idx="2176">
                  <c:v>-0.28800964355468739</c:v>
                </c:pt>
                <c:pt idx="2177">
                  <c:v>-0.29087066650390653</c:v>
                </c:pt>
                <c:pt idx="2178">
                  <c:v>-0.29277801513671908</c:v>
                </c:pt>
                <c:pt idx="2179">
                  <c:v>-0.29373168945312461</c:v>
                </c:pt>
                <c:pt idx="2180">
                  <c:v>-0.29373168945312461</c:v>
                </c:pt>
                <c:pt idx="2181">
                  <c:v>-0.29230117797851646</c:v>
                </c:pt>
                <c:pt idx="2182">
                  <c:v>-0.29039382934570351</c:v>
                </c:pt>
                <c:pt idx="2183">
                  <c:v>-0.28944015502929732</c:v>
                </c:pt>
                <c:pt idx="2184">
                  <c:v>-0.28944015502929732</c:v>
                </c:pt>
                <c:pt idx="2185">
                  <c:v>-0.29039382934570351</c:v>
                </c:pt>
                <c:pt idx="2186">
                  <c:v>-0.29134750366210932</c:v>
                </c:pt>
                <c:pt idx="2187">
                  <c:v>-0.29373168945312461</c:v>
                </c:pt>
                <c:pt idx="2188">
                  <c:v>-0.29754638671875039</c:v>
                </c:pt>
                <c:pt idx="2189">
                  <c:v>-0.30136108398437578</c:v>
                </c:pt>
                <c:pt idx="2190">
                  <c:v>-0.30374526977539101</c:v>
                </c:pt>
                <c:pt idx="2191">
                  <c:v>-0.30565261840820301</c:v>
                </c:pt>
                <c:pt idx="2192">
                  <c:v>-0.30899047851562539</c:v>
                </c:pt>
                <c:pt idx="2193">
                  <c:v>-0.31185150146484497</c:v>
                </c:pt>
                <c:pt idx="2194">
                  <c:v>-0.31280517578125078</c:v>
                </c:pt>
                <c:pt idx="2195">
                  <c:v>-0.31232833862304765</c:v>
                </c:pt>
                <c:pt idx="2196">
                  <c:v>-0.31328201293945396</c:v>
                </c:pt>
                <c:pt idx="2197">
                  <c:v>-0.31566619873046964</c:v>
                </c:pt>
                <c:pt idx="2198">
                  <c:v>-0.31661987304687578</c:v>
                </c:pt>
                <c:pt idx="2199">
                  <c:v>-0.31661987304687578</c:v>
                </c:pt>
                <c:pt idx="2200">
                  <c:v>-0.31614303588867232</c:v>
                </c:pt>
                <c:pt idx="2201">
                  <c:v>-0.31805038452148432</c:v>
                </c:pt>
                <c:pt idx="2202">
                  <c:v>-0.31995773315429765</c:v>
                </c:pt>
                <c:pt idx="2203">
                  <c:v>-0.32043457031250078</c:v>
                </c:pt>
                <c:pt idx="2204">
                  <c:v>-0.31995773315429765</c:v>
                </c:pt>
                <c:pt idx="2205">
                  <c:v>-0.31995773315429765</c:v>
                </c:pt>
                <c:pt idx="2206">
                  <c:v>-0.32091140747070351</c:v>
                </c:pt>
                <c:pt idx="2207">
                  <c:v>-0.32138824462890653</c:v>
                </c:pt>
                <c:pt idx="2208">
                  <c:v>-0.32138824462890653</c:v>
                </c:pt>
                <c:pt idx="2209">
                  <c:v>-0.32234191894531239</c:v>
                </c:pt>
                <c:pt idx="2210">
                  <c:v>-0.324249267578125</c:v>
                </c:pt>
                <c:pt idx="2211">
                  <c:v>-0.32615661621093739</c:v>
                </c:pt>
                <c:pt idx="2212">
                  <c:v>-0.32758712768554765</c:v>
                </c:pt>
                <c:pt idx="2213">
                  <c:v>-0.32997131347656239</c:v>
                </c:pt>
                <c:pt idx="2214">
                  <c:v>-0.33140182495117232</c:v>
                </c:pt>
                <c:pt idx="2215">
                  <c:v>-0.33187866210937617</c:v>
                </c:pt>
                <c:pt idx="2216">
                  <c:v>-0.33235549926757896</c:v>
                </c:pt>
                <c:pt idx="2217">
                  <c:v>-0.33283233642578097</c:v>
                </c:pt>
                <c:pt idx="2218">
                  <c:v>-0.33283233642578097</c:v>
                </c:pt>
                <c:pt idx="2219">
                  <c:v>-0.33187866210937617</c:v>
                </c:pt>
                <c:pt idx="2220">
                  <c:v>-0.33044815063476646</c:v>
                </c:pt>
                <c:pt idx="2221">
                  <c:v>-0.32997131347656239</c:v>
                </c:pt>
                <c:pt idx="2222">
                  <c:v>-0.33092498779297047</c:v>
                </c:pt>
                <c:pt idx="2223">
                  <c:v>-0.33235549926757896</c:v>
                </c:pt>
                <c:pt idx="2224">
                  <c:v>-0.33473968505859408</c:v>
                </c:pt>
                <c:pt idx="2225">
                  <c:v>-0.33855438232421997</c:v>
                </c:pt>
                <c:pt idx="2226">
                  <c:v>-0.34141540527343739</c:v>
                </c:pt>
                <c:pt idx="2227">
                  <c:v>-0.34379959106445351</c:v>
                </c:pt>
                <c:pt idx="2228">
                  <c:v>-0.34427642822265653</c:v>
                </c:pt>
                <c:pt idx="2229">
                  <c:v>-0.345230102539062</c:v>
                </c:pt>
                <c:pt idx="2230">
                  <c:v>-0.34570693969726646</c:v>
                </c:pt>
                <c:pt idx="2231">
                  <c:v>-0.34570693969726646</c:v>
                </c:pt>
                <c:pt idx="2232">
                  <c:v>-0.34618377685546964</c:v>
                </c:pt>
                <c:pt idx="2233">
                  <c:v>-0.34761428833007851</c:v>
                </c:pt>
                <c:pt idx="2234">
                  <c:v>-0.34952163696289146</c:v>
                </c:pt>
                <c:pt idx="2235">
                  <c:v>-0.3509521484375</c:v>
                </c:pt>
                <c:pt idx="2236">
                  <c:v>-0.35142898559570396</c:v>
                </c:pt>
                <c:pt idx="2237">
                  <c:v>-0.35238265991210965</c:v>
                </c:pt>
                <c:pt idx="2238">
                  <c:v>-0.35333633422851601</c:v>
                </c:pt>
                <c:pt idx="2239">
                  <c:v>-0.35381317138671964</c:v>
                </c:pt>
                <c:pt idx="2240">
                  <c:v>-0.35381317138671964</c:v>
                </c:pt>
                <c:pt idx="2241">
                  <c:v>-0.35381317138671964</c:v>
                </c:pt>
                <c:pt idx="2242">
                  <c:v>-0.354766845703125</c:v>
                </c:pt>
                <c:pt idx="2243">
                  <c:v>-0.35524368286132779</c:v>
                </c:pt>
                <c:pt idx="2244">
                  <c:v>-0.35524368286132779</c:v>
                </c:pt>
                <c:pt idx="2245">
                  <c:v>-0.35572052001953097</c:v>
                </c:pt>
                <c:pt idx="2246">
                  <c:v>-0.35715103149414101</c:v>
                </c:pt>
                <c:pt idx="2247">
                  <c:v>-0.35905838012695351</c:v>
                </c:pt>
                <c:pt idx="2248">
                  <c:v>-0.36048889160156278</c:v>
                </c:pt>
                <c:pt idx="2249">
                  <c:v>-0.36239624023437539</c:v>
                </c:pt>
                <c:pt idx="2250">
                  <c:v>-0.36525726318359408</c:v>
                </c:pt>
                <c:pt idx="2251">
                  <c:v>-0.36764144897460932</c:v>
                </c:pt>
                <c:pt idx="2252">
                  <c:v>-0.36859512329101601</c:v>
                </c:pt>
                <c:pt idx="2253">
                  <c:v>-0.36859512329101601</c:v>
                </c:pt>
                <c:pt idx="2254">
                  <c:v>-0.36907196044921964</c:v>
                </c:pt>
                <c:pt idx="2255">
                  <c:v>-0.36954879760742265</c:v>
                </c:pt>
                <c:pt idx="2256">
                  <c:v>-0.36954879760742265</c:v>
                </c:pt>
                <c:pt idx="2257">
                  <c:v>-0.36954879760742265</c:v>
                </c:pt>
                <c:pt idx="2258">
                  <c:v>-0.37002563476562539</c:v>
                </c:pt>
                <c:pt idx="2259">
                  <c:v>-0.37097930908203153</c:v>
                </c:pt>
                <c:pt idx="2260">
                  <c:v>-0.37145614624023432</c:v>
                </c:pt>
                <c:pt idx="2261">
                  <c:v>-0.37240982055664146</c:v>
                </c:pt>
                <c:pt idx="2262">
                  <c:v>-0.37431716918945418</c:v>
                </c:pt>
                <c:pt idx="2263">
                  <c:v>-0.37717819213867265</c:v>
                </c:pt>
                <c:pt idx="2264">
                  <c:v>-0.38051605224609408</c:v>
                </c:pt>
                <c:pt idx="2265">
                  <c:v>-0.38337707519531278</c:v>
                </c:pt>
                <c:pt idx="2266">
                  <c:v>-0.38528442382812539</c:v>
                </c:pt>
                <c:pt idx="2267">
                  <c:v>-0.38576126098632801</c:v>
                </c:pt>
                <c:pt idx="2268">
                  <c:v>-0.38528442382812539</c:v>
                </c:pt>
                <c:pt idx="2269">
                  <c:v>-0.38385391235351646</c:v>
                </c:pt>
                <c:pt idx="2270">
                  <c:v>-0.38290023803710932</c:v>
                </c:pt>
                <c:pt idx="2271">
                  <c:v>-0.38146972656250039</c:v>
                </c:pt>
                <c:pt idx="2272">
                  <c:v>-0.37956237792968817</c:v>
                </c:pt>
                <c:pt idx="2273">
                  <c:v>-0.37860870361328153</c:v>
                </c:pt>
                <c:pt idx="2274">
                  <c:v>-0.37908554077148432</c:v>
                </c:pt>
                <c:pt idx="2275">
                  <c:v>-0.37956237792968817</c:v>
                </c:pt>
                <c:pt idx="2276">
                  <c:v>-0.37908554077148432</c:v>
                </c:pt>
                <c:pt idx="2277">
                  <c:v>-0.37860870361328153</c:v>
                </c:pt>
                <c:pt idx="2278">
                  <c:v>-0.37908554077148432</c:v>
                </c:pt>
                <c:pt idx="2279">
                  <c:v>-0.38003921508789146</c:v>
                </c:pt>
                <c:pt idx="2280">
                  <c:v>-0.37908554077148432</c:v>
                </c:pt>
                <c:pt idx="2281">
                  <c:v>-0.37813186645507801</c:v>
                </c:pt>
                <c:pt idx="2282">
                  <c:v>-0.37717819213867265</c:v>
                </c:pt>
                <c:pt idx="2283">
                  <c:v>-0.37813186645507801</c:v>
                </c:pt>
                <c:pt idx="2284">
                  <c:v>-0.37908554077148432</c:v>
                </c:pt>
                <c:pt idx="2285">
                  <c:v>-0.38051605224609408</c:v>
                </c:pt>
                <c:pt idx="2286">
                  <c:v>-0.38242340087890653</c:v>
                </c:pt>
                <c:pt idx="2287">
                  <c:v>-0.38528442382812539</c:v>
                </c:pt>
                <c:pt idx="2288">
                  <c:v>-0.3876686096191419</c:v>
                </c:pt>
                <c:pt idx="2289">
                  <c:v>-0.3886222839355481</c:v>
                </c:pt>
                <c:pt idx="2290">
                  <c:v>-0.3886222839355481</c:v>
                </c:pt>
                <c:pt idx="2291">
                  <c:v>-0.38814544677734408</c:v>
                </c:pt>
                <c:pt idx="2292">
                  <c:v>-0.38814544677734408</c:v>
                </c:pt>
                <c:pt idx="2293">
                  <c:v>-0.387191772460937</c:v>
                </c:pt>
                <c:pt idx="2294">
                  <c:v>-0.38623809814453097</c:v>
                </c:pt>
                <c:pt idx="2295">
                  <c:v>-0.38671493530273465</c:v>
                </c:pt>
                <c:pt idx="2296">
                  <c:v>-0.38814544677734408</c:v>
                </c:pt>
                <c:pt idx="2297">
                  <c:v>-0.3886222839355481</c:v>
                </c:pt>
                <c:pt idx="2298">
                  <c:v>-0.3886222839355481</c:v>
                </c:pt>
                <c:pt idx="2299">
                  <c:v>-0.3886222839355481</c:v>
                </c:pt>
                <c:pt idx="2300">
                  <c:v>-0.38909912109375039</c:v>
                </c:pt>
                <c:pt idx="2301">
                  <c:v>-0.38957595825195351</c:v>
                </c:pt>
                <c:pt idx="2302">
                  <c:v>-0.39100646972656278</c:v>
                </c:pt>
                <c:pt idx="2303">
                  <c:v>-0.39291381835937578</c:v>
                </c:pt>
                <c:pt idx="2304">
                  <c:v>-0.39482116699218778</c:v>
                </c:pt>
                <c:pt idx="2305">
                  <c:v>-0.39577484130859464</c:v>
                </c:pt>
                <c:pt idx="2306">
                  <c:v>-0.39720535278320301</c:v>
                </c:pt>
                <c:pt idx="2307">
                  <c:v>-0.39815902709960965</c:v>
                </c:pt>
                <c:pt idx="2308">
                  <c:v>-0.39911270141601646</c:v>
                </c:pt>
                <c:pt idx="2309">
                  <c:v>-0.40006637573242265</c:v>
                </c:pt>
                <c:pt idx="2310">
                  <c:v>-0.40102005004882801</c:v>
                </c:pt>
                <c:pt idx="2311">
                  <c:v>-0.40292739868164146</c:v>
                </c:pt>
                <c:pt idx="2312">
                  <c:v>-0.40435791015625039</c:v>
                </c:pt>
                <c:pt idx="2313">
                  <c:v>-0.40435791015625039</c:v>
                </c:pt>
                <c:pt idx="2314">
                  <c:v>-0.40388107299804765</c:v>
                </c:pt>
                <c:pt idx="2315">
                  <c:v>-0.40435791015625039</c:v>
                </c:pt>
                <c:pt idx="2316">
                  <c:v>-0.406265258789063</c:v>
                </c:pt>
                <c:pt idx="2317">
                  <c:v>-0.40769577026367232</c:v>
                </c:pt>
                <c:pt idx="2318">
                  <c:v>-0.40817260742187539</c:v>
                </c:pt>
                <c:pt idx="2319">
                  <c:v>-0.40864944458007779</c:v>
                </c:pt>
                <c:pt idx="2320">
                  <c:v>-0.40960311889648399</c:v>
                </c:pt>
                <c:pt idx="2321">
                  <c:v>-0.40912628173828153</c:v>
                </c:pt>
                <c:pt idx="2322">
                  <c:v>-0.40721893310546964</c:v>
                </c:pt>
                <c:pt idx="2323">
                  <c:v>-0.40531158447265653</c:v>
                </c:pt>
                <c:pt idx="2324">
                  <c:v>-0.40578842163085965</c:v>
                </c:pt>
                <c:pt idx="2325">
                  <c:v>-0.40769577026367232</c:v>
                </c:pt>
                <c:pt idx="2326">
                  <c:v>-0.4105567932128919</c:v>
                </c:pt>
                <c:pt idx="2327">
                  <c:v>-0.41341781616210932</c:v>
                </c:pt>
                <c:pt idx="2328">
                  <c:v>-0.41580200195312539</c:v>
                </c:pt>
                <c:pt idx="2329">
                  <c:v>-0.4181861877441419</c:v>
                </c:pt>
                <c:pt idx="2330">
                  <c:v>-0.41913986206054732</c:v>
                </c:pt>
                <c:pt idx="2331">
                  <c:v>-0.41913986206054732</c:v>
                </c:pt>
                <c:pt idx="2332">
                  <c:v>-0.41866302490234408</c:v>
                </c:pt>
                <c:pt idx="2333">
                  <c:v>-0.4181861877441419</c:v>
                </c:pt>
                <c:pt idx="2334">
                  <c:v>-0.4181861877441419</c:v>
                </c:pt>
                <c:pt idx="2335">
                  <c:v>-0.41913986206054732</c:v>
                </c:pt>
                <c:pt idx="2336">
                  <c:v>-0.42057037353515653</c:v>
                </c:pt>
                <c:pt idx="2337">
                  <c:v>-0.42247772216796964</c:v>
                </c:pt>
                <c:pt idx="2338">
                  <c:v>-0.42390823364257851</c:v>
                </c:pt>
                <c:pt idx="2339">
                  <c:v>-0.42486190795898465</c:v>
                </c:pt>
                <c:pt idx="2340">
                  <c:v>-0.42533874511718839</c:v>
                </c:pt>
                <c:pt idx="2341">
                  <c:v>-0.42486190795898465</c:v>
                </c:pt>
                <c:pt idx="2342">
                  <c:v>-0.42533874511718839</c:v>
                </c:pt>
                <c:pt idx="2343">
                  <c:v>-0.42581558227539146</c:v>
                </c:pt>
                <c:pt idx="2344">
                  <c:v>-0.42772293090820351</c:v>
                </c:pt>
                <c:pt idx="2345">
                  <c:v>-0.42963027954101601</c:v>
                </c:pt>
                <c:pt idx="2346">
                  <c:v>-0.43153762817382801</c:v>
                </c:pt>
                <c:pt idx="2347">
                  <c:v>-0.43392181396484547</c:v>
                </c:pt>
                <c:pt idx="2348">
                  <c:v>-0.43582916259765686</c:v>
                </c:pt>
                <c:pt idx="2349">
                  <c:v>-0.43678283691406378</c:v>
                </c:pt>
                <c:pt idx="2350">
                  <c:v>-0.43678283691406378</c:v>
                </c:pt>
                <c:pt idx="2351">
                  <c:v>-0.43487548828125078</c:v>
                </c:pt>
                <c:pt idx="2352">
                  <c:v>-0.4334449768066419</c:v>
                </c:pt>
                <c:pt idx="2353">
                  <c:v>-0.43249130249023399</c:v>
                </c:pt>
                <c:pt idx="2354">
                  <c:v>-0.43201446533203186</c:v>
                </c:pt>
                <c:pt idx="2355">
                  <c:v>-0.43153762817382801</c:v>
                </c:pt>
                <c:pt idx="2356">
                  <c:v>-0.43153762817382801</c:v>
                </c:pt>
                <c:pt idx="2357">
                  <c:v>-0.43296813964843839</c:v>
                </c:pt>
                <c:pt idx="2358">
                  <c:v>-0.43439865112304765</c:v>
                </c:pt>
                <c:pt idx="2359">
                  <c:v>-0.43582916259765686</c:v>
                </c:pt>
                <c:pt idx="2360">
                  <c:v>-0.43678283691406378</c:v>
                </c:pt>
                <c:pt idx="2361">
                  <c:v>-0.43773651123046964</c:v>
                </c:pt>
                <c:pt idx="2362">
                  <c:v>-0.43725967407226646</c:v>
                </c:pt>
                <c:pt idx="2363">
                  <c:v>-0.43678283691406378</c:v>
                </c:pt>
                <c:pt idx="2364">
                  <c:v>-0.43582916259765686</c:v>
                </c:pt>
                <c:pt idx="2365">
                  <c:v>-0.43582916259765686</c:v>
                </c:pt>
                <c:pt idx="2366">
                  <c:v>-0.43582916259765686</c:v>
                </c:pt>
                <c:pt idx="2367">
                  <c:v>-0.43725967407226646</c:v>
                </c:pt>
                <c:pt idx="2368">
                  <c:v>-0.43916702270507801</c:v>
                </c:pt>
                <c:pt idx="2369">
                  <c:v>-0.4410743713378919</c:v>
                </c:pt>
                <c:pt idx="2370">
                  <c:v>-0.44345855712890597</c:v>
                </c:pt>
                <c:pt idx="2371">
                  <c:v>-0.44584274291992232</c:v>
                </c:pt>
                <c:pt idx="2372">
                  <c:v>-0.44775009155273399</c:v>
                </c:pt>
                <c:pt idx="2373">
                  <c:v>-0.44918060302734464</c:v>
                </c:pt>
                <c:pt idx="2374">
                  <c:v>-0.44918060302734464</c:v>
                </c:pt>
                <c:pt idx="2375">
                  <c:v>-0.448226928710938</c:v>
                </c:pt>
                <c:pt idx="2376">
                  <c:v>-0.446319580078125</c:v>
                </c:pt>
                <c:pt idx="2377">
                  <c:v>-0.44488906860351601</c:v>
                </c:pt>
                <c:pt idx="2378">
                  <c:v>-0.44298171997070351</c:v>
                </c:pt>
                <c:pt idx="2379">
                  <c:v>-0.44155120849609347</c:v>
                </c:pt>
                <c:pt idx="2380">
                  <c:v>-0.4410743713378919</c:v>
                </c:pt>
                <c:pt idx="2381">
                  <c:v>-0.44298171997070351</c:v>
                </c:pt>
                <c:pt idx="2382">
                  <c:v>-0.44584274291992232</c:v>
                </c:pt>
                <c:pt idx="2383">
                  <c:v>-0.44775009155273399</c:v>
                </c:pt>
                <c:pt idx="2384">
                  <c:v>-0.44965744018554699</c:v>
                </c:pt>
                <c:pt idx="2385">
                  <c:v>-0.45108795166015597</c:v>
                </c:pt>
                <c:pt idx="2386">
                  <c:v>-0.45156478881835932</c:v>
                </c:pt>
                <c:pt idx="2387">
                  <c:v>-0.45156478881835932</c:v>
                </c:pt>
                <c:pt idx="2388">
                  <c:v>-0.452041625976563</c:v>
                </c:pt>
                <c:pt idx="2389">
                  <c:v>-0.45299530029296908</c:v>
                </c:pt>
                <c:pt idx="2390">
                  <c:v>-0.45442581176757851</c:v>
                </c:pt>
                <c:pt idx="2391">
                  <c:v>-0.45633316040039079</c:v>
                </c:pt>
                <c:pt idx="2392">
                  <c:v>-0.45824050903320301</c:v>
                </c:pt>
                <c:pt idx="2393">
                  <c:v>-0.46110153198242232</c:v>
                </c:pt>
                <c:pt idx="2394">
                  <c:v>-0.46300888061523432</c:v>
                </c:pt>
                <c:pt idx="2395">
                  <c:v>-0.46348571777343839</c:v>
                </c:pt>
                <c:pt idx="2396">
                  <c:v>-0.46491622924804765</c:v>
                </c:pt>
                <c:pt idx="2397">
                  <c:v>-0.4668235778808601</c:v>
                </c:pt>
                <c:pt idx="2398">
                  <c:v>-0.46873092651367199</c:v>
                </c:pt>
                <c:pt idx="2399">
                  <c:v>-0.46968460083007851</c:v>
                </c:pt>
                <c:pt idx="2400">
                  <c:v>-0.47016143798828097</c:v>
                </c:pt>
                <c:pt idx="2401">
                  <c:v>-0.47063827514648432</c:v>
                </c:pt>
                <c:pt idx="2402">
                  <c:v>-0.47063827514648432</c:v>
                </c:pt>
                <c:pt idx="2403">
                  <c:v>-0.47016143798828097</c:v>
                </c:pt>
                <c:pt idx="2404">
                  <c:v>-0.46968460083007851</c:v>
                </c:pt>
                <c:pt idx="2405">
                  <c:v>-0.46920776367187539</c:v>
                </c:pt>
                <c:pt idx="2406">
                  <c:v>-0.46825408935546964</c:v>
                </c:pt>
                <c:pt idx="2407">
                  <c:v>-0.46777725219726601</c:v>
                </c:pt>
                <c:pt idx="2408">
                  <c:v>-0.46730041503906378</c:v>
                </c:pt>
                <c:pt idx="2409">
                  <c:v>-0.4668235778808601</c:v>
                </c:pt>
                <c:pt idx="2410">
                  <c:v>-0.46586990356445396</c:v>
                </c:pt>
                <c:pt idx="2411">
                  <c:v>-0.46634674072265653</c:v>
                </c:pt>
                <c:pt idx="2412">
                  <c:v>-0.46777725219726601</c:v>
                </c:pt>
                <c:pt idx="2413">
                  <c:v>-0.46920776367187539</c:v>
                </c:pt>
                <c:pt idx="2414">
                  <c:v>-0.46968460083007851</c:v>
                </c:pt>
                <c:pt idx="2415">
                  <c:v>-0.46920776367187539</c:v>
                </c:pt>
                <c:pt idx="2416">
                  <c:v>-0.46968460083007851</c:v>
                </c:pt>
                <c:pt idx="2417">
                  <c:v>-0.46968460083007851</c:v>
                </c:pt>
                <c:pt idx="2418">
                  <c:v>-0.46920776367187539</c:v>
                </c:pt>
                <c:pt idx="2419">
                  <c:v>-0.46920776367187539</c:v>
                </c:pt>
                <c:pt idx="2420">
                  <c:v>-0.47016143798828097</c:v>
                </c:pt>
                <c:pt idx="2421">
                  <c:v>-0.47206878662109408</c:v>
                </c:pt>
                <c:pt idx="2422">
                  <c:v>-0.47588348388671964</c:v>
                </c:pt>
                <c:pt idx="2423">
                  <c:v>-0.47922134399414146</c:v>
                </c:pt>
                <c:pt idx="2424">
                  <c:v>-0.48208236694335965</c:v>
                </c:pt>
                <c:pt idx="2425">
                  <c:v>-0.48446655273437539</c:v>
                </c:pt>
                <c:pt idx="2426">
                  <c:v>-0.48637390136718878</c:v>
                </c:pt>
                <c:pt idx="2427">
                  <c:v>-0.48732757568359464</c:v>
                </c:pt>
                <c:pt idx="2428">
                  <c:v>-0.48732757568359464</c:v>
                </c:pt>
                <c:pt idx="2429">
                  <c:v>-0.48685073852539101</c:v>
                </c:pt>
                <c:pt idx="2430">
                  <c:v>-0.48542022705078153</c:v>
                </c:pt>
                <c:pt idx="2431">
                  <c:v>-0.48446655273437539</c:v>
                </c:pt>
                <c:pt idx="2432">
                  <c:v>-0.48446655273437539</c:v>
                </c:pt>
                <c:pt idx="2433">
                  <c:v>-0.48494338989257851</c:v>
                </c:pt>
                <c:pt idx="2434">
                  <c:v>-0.48589706420898432</c:v>
                </c:pt>
                <c:pt idx="2435">
                  <c:v>-0.48732757568359464</c:v>
                </c:pt>
                <c:pt idx="2436">
                  <c:v>-0.48971176147460965</c:v>
                </c:pt>
                <c:pt idx="2437">
                  <c:v>-0.49209594726562539</c:v>
                </c:pt>
                <c:pt idx="2438">
                  <c:v>-0.4944801330566419</c:v>
                </c:pt>
                <c:pt idx="2439">
                  <c:v>-0.49495697021484547</c:v>
                </c:pt>
                <c:pt idx="2440">
                  <c:v>-0.4944801330566419</c:v>
                </c:pt>
                <c:pt idx="2441">
                  <c:v>-0.49400329589843839</c:v>
                </c:pt>
                <c:pt idx="2442">
                  <c:v>-0.49352645874023432</c:v>
                </c:pt>
                <c:pt idx="2443">
                  <c:v>-0.49257278442382851</c:v>
                </c:pt>
                <c:pt idx="2444">
                  <c:v>-0.49257278442382851</c:v>
                </c:pt>
                <c:pt idx="2445">
                  <c:v>-0.49304962158203097</c:v>
                </c:pt>
                <c:pt idx="2446">
                  <c:v>-0.49352645874023432</c:v>
                </c:pt>
                <c:pt idx="2447">
                  <c:v>-0.49400329589843839</c:v>
                </c:pt>
                <c:pt idx="2448">
                  <c:v>-0.49543380737304765</c:v>
                </c:pt>
                <c:pt idx="2449">
                  <c:v>-0.49686431884765686</c:v>
                </c:pt>
                <c:pt idx="2450">
                  <c:v>-0.49829483032226646</c:v>
                </c:pt>
                <c:pt idx="2451">
                  <c:v>-0.49924850463867232</c:v>
                </c:pt>
                <c:pt idx="2452">
                  <c:v>-0.50115585327148504</c:v>
                </c:pt>
                <c:pt idx="2453">
                  <c:v>-0.5025863647460922</c:v>
                </c:pt>
                <c:pt idx="2454">
                  <c:v>-0.50401687622070301</c:v>
                </c:pt>
                <c:pt idx="2455">
                  <c:v>-0.50449371337890603</c:v>
                </c:pt>
                <c:pt idx="2456">
                  <c:v>-0.50449371337890603</c:v>
                </c:pt>
                <c:pt idx="2457">
                  <c:v>-0.50497055053710904</c:v>
                </c:pt>
                <c:pt idx="2458">
                  <c:v>-0.50497055053710904</c:v>
                </c:pt>
                <c:pt idx="2459">
                  <c:v>-0.50401687622070301</c:v>
                </c:pt>
                <c:pt idx="2460">
                  <c:v>-0.5025863647460922</c:v>
                </c:pt>
                <c:pt idx="2461">
                  <c:v>-0.50163269042968861</c:v>
                </c:pt>
                <c:pt idx="2462">
                  <c:v>-0.5006790161132828</c:v>
                </c:pt>
                <c:pt idx="2463">
                  <c:v>-0.49972534179687539</c:v>
                </c:pt>
                <c:pt idx="2464">
                  <c:v>-0.49972534179687539</c:v>
                </c:pt>
                <c:pt idx="2465">
                  <c:v>-0.50020217895507757</c:v>
                </c:pt>
                <c:pt idx="2466">
                  <c:v>-0.50210952758789162</c:v>
                </c:pt>
                <c:pt idx="2467">
                  <c:v>-0.50497055053710904</c:v>
                </c:pt>
                <c:pt idx="2468">
                  <c:v>-0.50830841064453203</c:v>
                </c:pt>
                <c:pt idx="2469">
                  <c:v>-0.51164627075195257</c:v>
                </c:pt>
                <c:pt idx="2470">
                  <c:v>-0.514984130859375</c:v>
                </c:pt>
                <c:pt idx="2471">
                  <c:v>-0.5178451538085953</c:v>
                </c:pt>
                <c:pt idx="2472">
                  <c:v>-0.51927566528320301</c:v>
                </c:pt>
                <c:pt idx="2473">
                  <c:v>-0.51975250244140603</c:v>
                </c:pt>
                <c:pt idx="2474">
                  <c:v>-0.51927566528320301</c:v>
                </c:pt>
                <c:pt idx="2475">
                  <c:v>-0.51832199096679699</c:v>
                </c:pt>
                <c:pt idx="2476">
                  <c:v>-0.51689147949218917</c:v>
                </c:pt>
                <c:pt idx="2477">
                  <c:v>-0.51546096801757757</c:v>
                </c:pt>
                <c:pt idx="2478">
                  <c:v>-0.514984130859375</c:v>
                </c:pt>
                <c:pt idx="2479">
                  <c:v>-0.51403045654296897</c:v>
                </c:pt>
                <c:pt idx="2480">
                  <c:v>-0.51355361938476596</c:v>
                </c:pt>
                <c:pt idx="2481">
                  <c:v>-0.51355361938476596</c:v>
                </c:pt>
                <c:pt idx="2482">
                  <c:v>-0.51403045654296897</c:v>
                </c:pt>
                <c:pt idx="2483">
                  <c:v>-0.51546096801757757</c:v>
                </c:pt>
                <c:pt idx="2484">
                  <c:v>-0.51641464233398404</c:v>
                </c:pt>
                <c:pt idx="2485">
                  <c:v>-0.5178451538085953</c:v>
                </c:pt>
                <c:pt idx="2486">
                  <c:v>-0.51879882812500089</c:v>
                </c:pt>
                <c:pt idx="2487">
                  <c:v>-0.52070617675781306</c:v>
                </c:pt>
                <c:pt idx="2488">
                  <c:v>-0.52261352539062456</c:v>
                </c:pt>
                <c:pt idx="2489">
                  <c:v>-0.52452087402343861</c:v>
                </c:pt>
                <c:pt idx="2490">
                  <c:v>-0.52499771118164096</c:v>
                </c:pt>
                <c:pt idx="2491">
                  <c:v>-0.52452087402343861</c:v>
                </c:pt>
                <c:pt idx="2492">
                  <c:v>-0.52404403686523404</c:v>
                </c:pt>
                <c:pt idx="2493">
                  <c:v>-0.52356719970702892</c:v>
                </c:pt>
                <c:pt idx="2494">
                  <c:v>-0.52261352539062456</c:v>
                </c:pt>
                <c:pt idx="2495">
                  <c:v>-0.52165985107421964</c:v>
                </c:pt>
                <c:pt idx="2496">
                  <c:v>-0.5221366882324211</c:v>
                </c:pt>
                <c:pt idx="2497">
                  <c:v>-0.52404403686523404</c:v>
                </c:pt>
                <c:pt idx="2498">
                  <c:v>-0.52595138549804699</c:v>
                </c:pt>
                <c:pt idx="2499">
                  <c:v>-0.52833557128906306</c:v>
                </c:pt>
                <c:pt idx="2500">
                  <c:v>-0.52976608276367199</c:v>
                </c:pt>
                <c:pt idx="2501">
                  <c:v>-0.5307197570800789</c:v>
                </c:pt>
                <c:pt idx="2502">
                  <c:v>-0.5307197570800789</c:v>
                </c:pt>
                <c:pt idx="2503">
                  <c:v>-0.5307197570800789</c:v>
                </c:pt>
                <c:pt idx="2504">
                  <c:v>-0.53119659423828103</c:v>
                </c:pt>
                <c:pt idx="2505">
                  <c:v>-0.53262710571289096</c:v>
                </c:pt>
                <c:pt idx="2506">
                  <c:v>-0.5335807800292961</c:v>
                </c:pt>
                <c:pt idx="2507">
                  <c:v>-0.53453445434570301</c:v>
                </c:pt>
                <c:pt idx="2508">
                  <c:v>-0.53501129150390603</c:v>
                </c:pt>
                <c:pt idx="2509">
                  <c:v>-0.53548812866210849</c:v>
                </c:pt>
                <c:pt idx="2510">
                  <c:v>-0.53548812866210849</c:v>
                </c:pt>
                <c:pt idx="2511">
                  <c:v>-0.53548812866210849</c:v>
                </c:pt>
                <c:pt idx="2512">
                  <c:v>-0.53501129150390603</c:v>
                </c:pt>
                <c:pt idx="2513">
                  <c:v>-0.53405761718750089</c:v>
                </c:pt>
                <c:pt idx="2514">
                  <c:v>-0.5335807800292961</c:v>
                </c:pt>
                <c:pt idx="2515">
                  <c:v>-0.53310394287109397</c:v>
                </c:pt>
                <c:pt idx="2516">
                  <c:v>-0.53215026855468861</c:v>
                </c:pt>
                <c:pt idx="2517">
                  <c:v>-0.53167343139648504</c:v>
                </c:pt>
                <c:pt idx="2518">
                  <c:v>-0.53215026855468861</c:v>
                </c:pt>
                <c:pt idx="2519">
                  <c:v>-0.53405761718750089</c:v>
                </c:pt>
                <c:pt idx="2520">
                  <c:v>-0.53596496582031206</c:v>
                </c:pt>
                <c:pt idx="2521">
                  <c:v>-0.53787231445312589</c:v>
                </c:pt>
                <c:pt idx="2522">
                  <c:v>-0.53930282592773271</c:v>
                </c:pt>
                <c:pt idx="2523">
                  <c:v>-0.54121017456054699</c:v>
                </c:pt>
                <c:pt idx="2524">
                  <c:v>-0.54264068603515703</c:v>
                </c:pt>
                <c:pt idx="2525">
                  <c:v>-0.54359436035156306</c:v>
                </c:pt>
                <c:pt idx="2526">
                  <c:v>-0.54454803466796897</c:v>
                </c:pt>
                <c:pt idx="2527">
                  <c:v>-0.545501708984375</c:v>
                </c:pt>
                <c:pt idx="2528">
                  <c:v>-0.54693222045898404</c:v>
                </c:pt>
                <c:pt idx="2529">
                  <c:v>-0.54740905761718917</c:v>
                </c:pt>
                <c:pt idx="2530">
                  <c:v>-0.54740905761718917</c:v>
                </c:pt>
                <c:pt idx="2531">
                  <c:v>-0.54740905761718917</c:v>
                </c:pt>
                <c:pt idx="2532">
                  <c:v>-0.54788589477539162</c:v>
                </c:pt>
                <c:pt idx="2533">
                  <c:v>-0.54836273193359397</c:v>
                </c:pt>
                <c:pt idx="2534">
                  <c:v>-0.54836273193359397</c:v>
                </c:pt>
                <c:pt idx="2535">
                  <c:v>-0.54693222045898404</c:v>
                </c:pt>
                <c:pt idx="2536">
                  <c:v>-0.5459785461425789</c:v>
                </c:pt>
                <c:pt idx="2537">
                  <c:v>-0.54454803466796897</c:v>
                </c:pt>
                <c:pt idx="2538">
                  <c:v>-0.54264068603515703</c:v>
                </c:pt>
                <c:pt idx="2539">
                  <c:v>-0.54121017456054699</c:v>
                </c:pt>
                <c:pt idx="2540">
                  <c:v>-0.54025650024414096</c:v>
                </c:pt>
                <c:pt idx="2541">
                  <c:v>-0.54168701171875</c:v>
                </c:pt>
                <c:pt idx="2542">
                  <c:v>-0.54359436035156306</c:v>
                </c:pt>
                <c:pt idx="2543">
                  <c:v>-0.545501708984375</c:v>
                </c:pt>
                <c:pt idx="2544">
                  <c:v>-0.54693222045898404</c:v>
                </c:pt>
                <c:pt idx="2545">
                  <c:v>-0.54836273193359397</c:v>
                </c:pt>
                <c:pt idx="2546">
                  <c:v>-0.5497932434082039</c:v>
                </c:pt>
                <c:pt idx="2547">
                  <c:v>-0.55122375488281306</c:v>
                </c:pt>
                <c:pt idx="2548">
                  <c:v>-0.55217742919921897</c:v>
                </c:pt>
                <c:pt idx="2549">
                  <c:v>-0.5536079406738289</c:v>
                </c:pt>
                <c:pt idx="2550">
                  <c:v>-0.55408477783203058</c:v>
                </c:pt>
                <c:pt idx="2551">
                  <c:v>-0.55408477783203058</c:v>
                </c:pt>
                <c:pt idx="2552">
                  <c:v>-0.553131103515625</c:v>
                </c:pt>
                <c:pt idx="2553">
                  <c:v>-0.55217742919921897</c:v>
                </c:pt>
                <c:pt idx="2554">
                  <c:v>-0.55122375488281306</c:v>
                </c:pt>
                <c:pt idx="2555">
                  <c:v>-0.55122375488281306</c:v>
                </c:pt>
                <c:pt idx="2556">
                  <c:v>-0.55265426635742265</c:v>
                </c:pt>
                <c:pt idx="2557">
                  <c:v>-0.55503845214843917</c:v>
                </c:pt>
                <c:pt idx="2558">
                  <c:v>-0.55789947509765603</c:v>
                </c:pt>
                <c:pt idx="2559">
                  <c:v>-0.55932998657226596</c:v>
                </c:pt>
                <c:pt idx="2560">
                  <c:v>-0.55980682373046897</c:v>
                </c:pt>
                <c:pt idx="2561">
                  <c:v>-0.55932998657226596</c:v>
                </c:pt>
                <c:pt idx="2562">
                  <c:v>-0.55789947509765603</c:v>
                </c:pt>
                <c:pt idx="2563">
                  <c:v>-0.55599212646484464</c:v>
                </c:pt>
                <c:pt idx="2564">
                  <c:v>-0.55408477783203058</c:v>
                </c:pt>
                <c:pt idx="2565">
                  <c:v>-0.55408477783203058</c:v>
                </c:pt>
                <c:pt idx="2566">
                  <c:v>-0.55456161499023349</c:v>
                </c:pt>
                <c:pt idx="2567">
                  <c:v>-0.55551528930663996</c:v>
                </c:pt>
                <c:pt idx="2568">
                  <c:v>-0.55742263793945301</c:v>
                </c:pt>
                <c:pt idx="2569">
                  <c:v>-0.55932998657226596</c:v>
                </c:pt>
                <c:pt idx="2570">
                  <c:v>-0.56028366088867199</c:v>
                </c:pt>
                <c:pt idx="2571">
                  <c:v>-0.56076049804687589</c:v>
                </c:pt>
                <c:pt idx="2572">
                  <c:v>-0.56219100952148504</c:v>
                </c:pt>
                <c:pt idx="2573">
                  <c:v>-0.5650520324707039</c:v>
                </c:pt>
                <c:pt idx="2574">
                  <c:v>-0.56886672973632668</c:v>
                </c:pt>
                <c:pt idx="2575">
                  <c:v>-0.57315826416015603</c:v>
                </c:pt>
                <c:pt idx="2576">
                  <c:v>-0.57792663574218861</c:v>
                </c:pt>
                <c:pt idx="2577">
                  <c:v>-0.58126449584960771</c:v>
                </c:pt>
                <c:pt idx="2578">
                  <c:v>-0.58317184448242199</c:v>
                </c:pt>
                <c:pt idx="2579">
                  <c:v>-0.58221817016601496</c:v>
                </c:pt>
                <c:pt idx="2580">
                  <c:v>-0.58078765869140603</c:v>
                </c:pt>
                <c:pt idx="2581">
                  <c:v>-0.57935714721679699</c:v>
                </c:pt>
                <c:pt idx="2582">
                  <c:v>-0.5788803100585953</c:v>
                </c:pt>
                <c:pt idx="2583">
                  <c:v>-0.57792663574218861</c:v>
                </c:pt>
                <c:pt idx="2584">
                  <c:v>-0.57744979858398504</c:v>
                </c:pt>
                <c:pt idx="2585">
                  <c:v>-0.57840347290039162</c:v>
                </c:pt>
                <c:pt idx="2586">
                  <c:v>-0.5788803100585953</c:v>
                </c:pt>
                <c:pt idx="2587">
                  <c:v>-0.58031082153320257</c:v>
                </c:pt>
                <c:pt idx="2588">
                  <c:v>-0.58221817016601496</c:v>
                </c:pt>
                <c:pt idx="2589">
                  <c:v>-0.58555603027343806</c:v>
                </c:pt>
                <c:pt idx="2590">
                  <c:v>-0.58841705322265481</c:v>
                </c:pt>
                <c:pt idx="2591">
                  <c:v>-0.58984756469726496</c:v>
                </c:pt>
                <c:pt idx="2592">
                  <c:v>-0.59080123901367265</c:v>
                </c:pt>
                <c:pt idx="2593">
                  <c:v>-0.59080123901367265</c:v>
                </c:pt>
                <c:pt idx="2594">
                  <c:v>-0.58937072753906306</c:v>
                </c:pt>
                <c:pt idx="2595">
                  <c:v>-0.58698654174804532</c:v>
                </c:pt>
                <c:pt idx="2596">
                  <c:v>-0.58555603027343806</c:v>
                </c:pt>
                <c:pt idx="2597">
                  <c:v>-0.58555603027343806</c:v>
                </c:pt>
                <c:pt idx="2598">
                  <c:v>-0.58507919311523349</c:v>
                </c:pt>
                <c:pt idx="2599">
                  <c:v>-0.58460235595702981</c:v>
                </c:pt>
                <c:pt idx="2600">
                  <c:v>-0.58412551879882801</c:v>
                </c:pt>
                <c:pt idx="2601">
                  <c:v>-0.58507919311523349</c:v>
                </c:pt>
                <c:pt idx="2602">
                  <c:v>-0.58650970458984397</c:v>
                </c:pt>
                <c:pt idx="2603">
                  <c:v>-0.5879402160644539</c:v>
                </c:pt>
                <c:pt idx="2604">
                  <c:v>-0.58937072753906306</c:v>
                </c:pt>
                <c:pt idx="2605">
                  <c:v>-0.59032440185546808</c:v>
                </c:pt>
                <c:pt idx="2606">
                  <c:v>-0.5917549133300789</c:v>
                </c:pt>
                <c:pt idx="2607">
                  <c:v>-0.59318542480468806</c:v>
                </c:pt>
                <c:pt idx="2608">
                  <c:v>-0.59461593627929765</c:v>
                </c:pt>
                <c:pt idx="2609">
                  <c:v>-0.59556961059570301</c:v>
                </c:pt>
                <c:pt idx="2610">
                  <c:v>-0.59700012207031306</c:v>
                </c:pt>
                <c:pt idx="2611">
                  <c:v>-0.59843063354492199</c:v>
                </c:pt>
                <c:pt idx="2612">
                  <c:v>-0.60033798217773349</c:v>
                </c:pt>
                <c:pt idx="2613">
                  <c:v>-0.60129165649414296</c:v>
                </c:pt>
                <c:pt idx="2614">
                  <c:v>-0.60272216796875</c:v>
                </c:pt>
                <c:pt idx="2615">
                  <c:v>-0.60272216796875</c:v>
                </c:pt>
                <c:pt idx="2616">
                  <c:v>-0.60272216796875</c:v>
                </c:pt>
                <c:pt idx="2617">
                  <c:v>-0.60224533081054765</c:v>
                </c:pt>
                <c:pt idx="2618">
                  <c:v>-0.60176849365234464</c:v>
                </c:pt>
                <c:pt idx="2619">
                  <c:v>-0.60129165649414296</c:v>
                </c:pt>
                <c:pt idx="2620">
                  <c:v>-0.60081481933593861</c:v>
                </c:pt>
                <c:pt idx="2621">
                  <c:v>-0.60081481933593861</c:v>
                </c:pt>
                <c:pt idx="2622">
                  <c:v>-0.60129165649414296</c:v>
                </c:pt>
                <c:pt idx="2623">
                  <c:v>-0.60272216796875</c:v>
                </c:pt>
                <c:pt idx="2624">
                  <c:v>-0.6036758422851578</c:v>
                </c:pt>
                <c:pt idx="2625">
                  <c:v>-0.60462951660156505</c:v>
                </c:pt>
                <c:pt idx="2626">
                  <c:v>-0.6055831909179672</c:v>
                </c:pt>
                <c:pt idx="2627">
                  <c:v>-0.60606002807617265</c:v>
                </c:pt>
                <c:pt idx="2628">
                  <c:v>-0.606536865234375</c:v>
                </c:pt>
                <c:pt idx="2629">
                  <c:v>-0.60749053955078203</c:v>
                </c:pt>
                <c:pt idx="2630">
                  <c:v>-0.60892105102539218</c:v>
                </c:pt>
                <c:pt idx="2631">
                  <c:v>-0.60987472534179765</c:v>
                </c:pt>
                <c:pt idx="2632">
                  <c:v>-0.60987472534179765</c:v>
                </c:pt>
                <c:pt idx="2633">
                  <c:v>-0.60987472534179765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Пример!$D$1:$D$2</c:f>
              <c:strCache>
                <c:ptCount val="1"/>
                <c:pt idx="0">
                  <c:v>mAU, 465 nm P#7</c:v>
                </c:pt>
              </c:strCache>
            </c:strRef>
          </c:tx>
          <c:spPr>
            <a:ln w="38100">
              <a:solidFill>
                <a:srgbClr val="00FFFF"/>
              </a:solidFill>
              <a:prstDash val="solid"/>
            </a:ln>
          </c:spPr>
          <c:marker>
            <c:symbol val="none"/>
          </c:marker>
          <c:cat>
            <c:strRef>
              <c:f>Пример!$A:$A</c:f>
              <c:strCache>
                <c:ptCount val="2636"/>
                <c:pt idx="0">
                  <c:v>t, mim</c:v>
                </c:pt>
                <c:pt idx="10">
                  <c:v>-0,094333333</c:v>
                </c:pt>
                <c:pt idx="11">
                  <c:v>-0,081</c:v>
                </c:pt>
                <c:pt idx="12">
                  <c:v>-0,067666667</c:v>
                </c:pt>
                <c:pt idx="13">
                  <c:v>-0,054333333</c:v>
                </c:pt>
                <c:pt idx="14">
                  <c:v>-0,041</c:v>
                </c:pt>
                <c:pt idx="15">
                  <c:v>-0,027666667</c:v>
                </c:pt>
                <c:pt idx="16">
                  <c:v>-0,014333333</c:v>
                </c:pt>
                <c:pt idx="17">
                  <c:v>-0,001</c:v>
                </c:pt>
                <c:pt idx="18">
                  <c:v>0,012333333</c:v>
                </c:pt>
                <c:pt idx="19">
                  <c:v>0,025666667</c:v>
                </c:pt>
                <c:pt idx="20">
                  <c:v>0,039</c:v>
                </c:pt>
                <c:pt idx="21">
                  <c:v>0,052333333</c:v>
                </c:pt>
                <c:pt idx="22">
                  <c:v>0,065666667</c:v>
                </c:pt>
                <c:pt idx="23">
                  <c:v>0,079</c:v>
                </c:pt>
                <c:pt idx="24">
                  <c:v>0,092333333</c:v>
                </c:pt>
                <c:pt idx="25">
                  <c:v>0,105666667</c:v>
                </c:pt>
                <c:pt idx="26">
                  <c:v>0,119</c:v>
                </c:pt>
                <c:pt idx="27">
                  <c:v>0,132333333</c:v>
                </c:pt>
                <c:pt idx="28">
                  <c:v>0,145666667</c:v>
                </c:pt>
                <c:pt idx="29">
                  <c:v>0,159</c:v>
                </c:pt>
                <c:pt idx="30">
                  <c:v>0,172333333</c:v>
                </c:pt>
                <c:pt idx="31">
                  <c:v>0,185666667</c:v>
                </c:pt>
                <c:pt idx="32">
                  <c:v>0,199</c:v>
                </c:pt>
                <c:pt idx="33">
                  <c:v>0,212333333</c:v>
                </c:pt>
                <c:pt idx="34">
                  <c:v>0,225666667</c:v>
                </c:pt>
                <c:pt idx="35">
                  <c:v>0,239</c:v>
                </c:pt>
                <c:pt idx="36">
                  <c:v>0,252333333</c:v>
                </c:pt>
                <c:pt idx="37">
                  <c:v>0,265666667</c:v>
                </c:pt>
                <c:pt idx="38">
                  <c:v>0,279</c:v>
                </c:pt>
                <c:pt idx="39">
                  <c:v>0,292333333</c:v>
                </c:pt>
                <c:pt idx="40">
                  <c:v>0,305666667</c:v>
                </c:pt>
                <c:pt idx="41">
                  <c:v>0,319</c:v>
                </c:pt>
                <c:pt idx="42">
                  <c:v>0,332333333</c:v>
                </c:pt>
                <c:pt idx="43">
                  <c:v>0,345666667</c:v>
                </c:pt>
                <c:pt idx="44">
                  <c:v>0,359</c:v>
                </c:pt>
                <c:pt idx="45">
                  <c:v>0,372333333</c:v>
                </c:pt>
                <c:pt idx="46">
                  <c:v>0,385666667</c:v>
                </c:pt>
                <c:pt idx="47">
                  <c:v>0,399</c:v>
                </c:pt>
                <c:pt idx="48">
                  <c:v>0,412333333</c:v>
                </c:pt>
                <c:pt idx="49">
                  <c:v>0,425666667</c:v>
                </c:pt>
                <c:pt idx="50">
                  <c:v>0,439</c:v>
                </c:pt>
                <c:pt idx="51">
                  <c:v>0,452333333</c:v>
                </c:pt>
                <c:pt idx="52">
                  <c:v>0,465666667</c:v>
                </c:pt>
                <c:pt idx="53">
                  <c:v>0,479</c:v>
                </c:pt>
                <c:pt idx="54">
                  <c:v>0,492333333</c:v>
                </c:pt>
                <c:pt idx="55">
                  <c:v>0,505666667</c:v>
                </c:pt>
                <c:pt idx="56">
                  <c:v>0,519</c:v>
                </c:pt>
                <c:pt idx="57">
                  <c:v>0,532333333</c:v>
                </c:pt>
                <c:pt idx="58">
                  <c:v>0,545666667</c:v>
                </c:pt>
                <c:pt idx="59">
                  <c:v>0,559</c:v>
                </c:pt>
                <c:pt idx="60">
                  <c:v>0,572333333</c:v>
                </c:pt>
                <c:pt idx="61">
                  <c:v>0,585666667</c:v>
                </c:pt>
                <c:pt idx="62">
                  <c:v>0,599</c:v>
                </c:pt>
                <c:pt idx="63">
                  <c:v>0,612333333</c:v>
                </c:pt>
                <c:pt idx="64">
                  <c:v>0,625666667</c:v>
                </c:pt>
                <c:pt idx="65">
                  <c:v>0,639</c:v>
                </c:pt>
                <c:pt idx="66">
                  <c:v>0,652333333</c:v>
                </c:pt>
                <c:pt idx="67">
                  <c:v>0,665666667</c:v>
                </c:pt>
                <c:pt idx="68">
                  <c:v>0,679</c:v>
                </c:pt>
                <c:pt idx="69">
                  <c:v>0,692333333</c:v>
                </c:pt>
                <c:pt idx="70">
                  <c:v>0,705666667</c:v>
                </c:pt>
                <c:pt idx="71">
                  <c:v>0,719</c:v>
                </c:pt>
                <c:pt idx="72">
                  <c:v>0,732333333</c:v>
                </c:pt>
                <c:pt idx="73">
                  <c:v>0,745666667</c:v>
                </c:pt>
                <c:pt idx="74">
                  <c:v>0,759</c:v>
                </c:pt>
                <c:pt idx="75">
                  <c:v>0,772333333</c:v>
                </c:pt>
                <c:pt idx="76">
                  <c:v>0,785666667</c:v>
                </c:pt>
                <c:pt idx="77">
                  <c:v>0,799</c:v>
                </c:pt>
                <c:pt idx="78">
                  <c:v>0,812333333</c:v>
                </c:pt>
                <c:pt idx="79">
                  <c:v>0,825666667</c:v>
                </c:pt>
                <c:pt idx="80">
                  <c:v>0,839</c:v>
                </c:pt>
                <c:pt idx="81">
                  <c:v>0,852333333</c:v>
                </c:pt>
                <c:pt idx="82">
                  <c:v>0,865666667</c:v>
                </c:pt>
                <c:pt idx="83">
                  <c:v>0,879</c:v>
                </c:pt>
                <c:pt idx="84">
                  <c:v>0,892333333</c:v>
                </c:pt>
                <c:pt idx="85">
                  <c:v>0,905666667</c:v>
                </c:pt>
                <c:pt idx="86">
                  <c:v>0,919</c:v>
                </c:pt>
                <c:pt idx="87">
                  <c:v>0,932333333</c:v>
                </c:pt>
                <c:pt idx="88">
                  <c:v>0,945666667</c:v>
                </c:pt>
                <c:pt idx="89">
                  <c:v>0,959</c:v>
                </c:pt>
                <c:pt idx="90">
                  <c:v>0,972333333</c:v>
                </c:pt>
                <c:pt idx="91">
                  <c:v>0,985666667</c:v>
                </c:pt>
                <c:pt idx="92">
                  <c:v>0,999</c:v>
                </c:pt>
                <c:pt idx="93">
                  <c:v>1,012333333</c:v>
                </c:pt>
                <c:pt idx="94">
                  <c:v>1,025666667</c:v>
                </c:pt>
                <c:pt idx="95">
                  <c:v>1,039</c:v>
                </c:pt>
                <c:pt idx="96">
                  <c:v>1,052333333</c:v>
                </c:pt>
                <c:pt idx="97">
                  <c:v>1,065666667</c:v>
                </c:pt>
                <c:pt idx="98">
                  <c:v>1,079</c:v>
                </c:pt>
                <c:pt idx="99">
                  <c:v>1,092333333</c:v>
                </c:pt>
                <c:pt idx="100">
                  <c:v>1,105666667</c:v>
                </c:pt>
                <c:pt idx="101">
                  <c:v>1,119</c:v>
                </c:pt>
                <c:pt idx="102">
                  <c:v>1,132333333</c:v>
                </c:pt>
                <c:pt idx="103">
                  <c:v>1,145666667</c:v>
                </c:pt>
                <c:pt idx="104">
                  <c:v>1,159</c:v>
                </c:pt>
                <c:pt idx="105">
                  <c:v>1,172333333</c:v>
                </c:pt>
                <c:pt idx="106">
                  <c:v>1,185666667</c:v>
                </c:pt>
                <c:pt idx="107">
                  <c:v>1,199</c:v>
                </c:pt>
                <c:pt idx="108">
                  <c:v>1,212333333</c:v>
                </c:pt>
                <c:pt idx="109">
                  <c:v>1,225666667</c:v>
                </c:pt>
                <c:pt idx="110">
                  <c:v>1,239</c:v>
                </c:pt>
                <c:pt idx="111">
                  <c:v>1,252333333</c:v>
                </c:pt>
                <c:pt idx="112">
                  <c:v>1,265666667</c:v>
                </c:pt>
                <c:pt idx="113">
                  <c:v>1,279</c:v>
                </c:pt>
                <c:pt idx="114">
                  <c:v>1,292333333</c:v>
                </c:pt>
                <c:pt idx="115">
                  <c:v>1,305666667</c:v>
                </c:pt>
                <c:pt idx="116">
                  <c:v>1,319</c:v>
                </c:pt>
                <c:pt idx="117">
                  <c:v>1,332333333</c:v>
                </c:pt>
                <c:pt idx="118">
                  <c:v>1,345666667</c:v>
                </c:pt>
                <c:pt idx="119">
                  <c:v>1,359</c:v>
                </c:pt>
                <c:pt idx="120">
                  <c:v>1,372333333</c:v>
                </c:pt>
                <c:pt idx="121">
                  <c:v>1,385666667</c:v>
                </c:pt>
                <c:pt idx="122">
                  <c:v>1,399</c:v>
                </c:pt>
                <c:pt idx="123">
                  <c:v>1,412333333</c:v>
                </c:pt>
                <c:pt idx="124">
                  <c:v>1,425666667</c:v>
                </c:pt>
                <c:pt idx="125">
                  <c:v>1,439</c:v>
                </c:pt>
                <c:pt idx="126">
                  <c:v>1,452333333</c:v>
                </c:pt>
                <c:pt idx="127">
                  <c:v>1,465666667</c:v>
                </c:pt>
                <c:pt idx="128">
                  <c:v>1,479</c:v>
                </c:pt>
                <c:pt idx="129">
                  <c:v>1,492333333</c:v>
                </c:pt>
                <c:pt idx="130">
                  <c:v>1,505666667</c:v>
                </c:pt>
                <c:pt idx="131">
                  <c:v>1,519</c:v>
                </c:pt>
                <c:pt idx="132">
                  <c:v>1,532333333</c:v>
                </c:pt>
                <c:pt idx="133">
                  <c:v>1,545666667</c:v>
                </c:pt>
                <c:pt idx="134">
                  <c:v>1,559</c:v>
                </c:pt>
                <c:pt idx="135">
                  <c:v>1,572333333</c:v>
                </c:pt>
                <c:pt idx="136">
                  <c:v>1,585666667</c:v>
                </c:pt>
                <c:pt idx="137">
                  <c:v>1,599</c:v>
                </c:pt>
                <c:pt idx="138">
                  <c:v>1,612333333</c:v>
                </c:pt>
                <c:pt idx="139">
                  <c:v>1,625666667</c:v>
                </c:pt>
                <c:pt idx="140">
                  <c:v>1,639</c:v>
                </c:pt>
                <c:pt idx="141">
                  <c:v>1,652333333</c:v>
                </c:pt>
                <c:pt idx="142">
                  <c:v>1,665666667</c:v>
                </c:pt>
                <c:pt idx="143">
                  <c:v>1,679</c:v>
                </c:pt>
                <c:pt idx="144">
                  <c:v>1,692333333</c:v>
                </c:pt>
                <c:pt idx="145">
                  <c:v>1,705666667</c:v>
                </c:pt>
                <c:pt idx="146">
                  <c:v>1,719</c:v>
                </c:pt>
                <c:pt idx="147">
                  <c:v>1,732333333</c:v>
                </c:pt>
                <c:pt idx="148">
                  <c:v>1,745666667</c:v>
                </c:pt>
                <c:pt idx="149">
                  <c:v>1,759</c:v>
                </c:pt>
                <c:pt idx="150">
                  <c:v>1,772333333</c:v>
                </c:pt>
                <c:pt idx="151">
                  <c:v>1,785666667</c:v>
                </c:pt>
                <c:pt idx="152">
                  <c:v>1,799</c:v>
                </c:pt>
                <c:pt idx="153">
                  <c:v>1,812333333</c:v>
                </c:pt>
                <c:pt idx="154">
                  <c:v>1,825666667</c:v>
                </c:pt>
                <c:pt idx="155">
                  <c:v>1,839</c:v>
                </c:pt>
                <c:pt idx="156">
                  <c:v>1,852333333</c:v>
                </c:pt>
                <c:pt idx="157">
                  <c:v>1,865666667</c:v>
                </c:pt>
                <c:pt idx="158">
                  <c:v>1,879</c:v>
                </c:pt>
                <c:pt idx="159">
                  <c:v>1,892333333</c:v>
                </c:pt>
                <c:pt idx="160">
                  <c:v>1,905666667</c:v>
                </c:pt>
                <c:pt idx="161">
                  <c:v>1,919</c:v>
                </c:pt>
                <c:pt idx="162">
                  <c:v>1,932333333</c:v>
                </c:pt>
                <c:pt idx="163">
                  <c:v>1,945666667</c:v>
                </c:pt>
                <c:pt idx="164">
                  <c:v>1,959</c:v>
                </c:pt>
                <c:pt idx="165">
                  <c:v>1,972333333</c:v>
                </c:pt>
                <c:pt idx="166">
                  <c:v>1,985666667</c:v>
                </c:pt>
                <c:pt idx="167">
                  <c:v>1,999</c:v>
                </c:pt>
                <c:pt idx="168">
                  <c:v>2,012333333</c:v>
                </c:pt>
                <c:pt idx="169">
                  <c:v>2,025666667</c:v>
                </c:pt>
                <c:pt idx="170">
                  <c:v>2,039</c:v>
                </c:pt>
                <c:pt idx="171">
                  <c:v>2,052333333</c:v>
                </c:pt>
                <c:pt idx="172">
                  <c:v>2,065666667</c:v>
                </c:pt>
                <c:pt idx="173">
                  <c:v>2,079</c:v>
                </c:pt>
                <c:pt idx="174">
                  <c:v>2,092333333</c:v>
                </c:pt>
                <c:pt idx="175">
                  <c:v>2,105666667</c:v>
                </c:pt>
                <c:pt idx="176">
                  <c:v>2,119</c:v>
                </c:pt>
                <c:pt idx="177">
                  <c:v>2,132333333</c:v>
                </c:pt>
                <c:pt idx="178">
                  <c:v>2,145666667</c:v>
                </c:pt>
                <c:pt idx="179">
                  <c:v>2,159</c:v>
                </c:pt>
                <c:pt idx="180">
                  <c:v>2,172333333</c:v>
                </c:pt>
                <c:pt idx="181">
                  <c:v>2,185666667</c:v>
                </c:pt>
                <c:pt idx="182">
                  <c:v>2,199</c:v>
                </c:pt>
                <c:pt idx="183">
                  <c:v>2,212333333</c:v>
                </c:pt>
                <c:pt idx="184">
                  <c:v>2,225666667</c:v>
                </c:pt>
                <c:pt idx="185">
                  <c:v>2,239</c:v>
                </c:pt>
                <c:pt idx="186">
                  <c:v>2,252333333</c:v>
                </c:pt>
                <c:pt idx="187">
                  <c:v>2,265666667</c:v>
                </c:pt>
                <c:pt idx="188">
                  <c:v>2,279</c:v>
                </c:pt>
                <c:pt idx="189">
                  <c:v>2,292333333</c:v>
                </c:pt>
                <c:pt idx="190">
                  <c:v>2,305666667</c:v>
                </c:pt>
                <c:pt idx="191">
                  <c:v>2,319</c:v>
                </c:pt>
                <c:pt idx="192">
                  <c:v>2,332333333</c:v>
                </c:pt>
                <c:pt idx="193">
                  <c:v>2,345666667</c:v>
                </c:pt>
                <c:pt idx="194">
                  <c:v>2,359</c:v>
                </c:pt>
                <c:pt idx="195">
                  <c:v>2,372333333</c:v>
                </c:pt>
                <c:pt idx="196">
                  <c:v>2,385666667</c:v>
                </c:pt>
                <c:pt idx="197">
                  <c:v>2,399</c:v>
                </c:pt>
                <c:pt idx="198">
                  <c:v>2,412333333</c:v>
                </c:pt>
                <c:pt idx="199">
                  <c:v>2,425666667</c:v>
                </c:pt>
                <c:pt idx="200">
                  <c:v>2,439</c:v>
                </c:pt>
                <c:pt idx="201">
                  <c:v>2,452333333</c:v>
                </c:pt>
                <c:pt idx="202">
                  <c:v>2,465666667</c:v>
                </c:pt>
                <c:pt idx="203">
                  <c:v>2,479</c:v>
                </c:pt>
                <c:pt idx="204">
                  <c:v>2,492333333</c:v>
                </c:pt>
                <c:pt idx="205">
                  <c:v>2,505666667</c:v>
                </c:pt>
                <c:pt idx="206">
                  <c:v>2,519</c:v>
                </c:pt>
                <c:pt idx="207">
                  <c:v>2,532333333</c:v>
                </c:pt>
                <c:pt idx="208">
                  <c:v>2,545666667</c:v>
                </c:pt>
                <c:pt idx="209">
                  <c:v>2,559</c:v>
                </c:pt>
                <c:pt idx="210">
                  <c:v>2,572333333</c:v>
                </c:pt>
                <c:pt idx="211">
                  <c:v>2,585666667</c:v>
                </c:pt>
                <c:pt idx="212">
                  <c:v>2,599</c:v>
                </c:pt>
                <c:pt idx="213">
                  <c:v>2,612333333</c:v>
                </c:pt>
                <c:pt idx="214">
                  <c:v>2,625666667</c:v>
                </c:pt>
                <c:pt idx="215">
                  <c:v>2,639</c:v>
                </c:pt>
                <c:pt idx="216">
                  <c:v>2,652333333</c:v>
                </c:pt>
                <c:pt idx="217">
                  <c:v>2,665666667</c:v>
                </c:pt>
                <c:pt idx="218">
                  <c:v>2,679</c:v>
                </c:pt>
                <c:pt idx="219">
                  <c:v>2,692333333</c:v>
                </c:pt>
                <c:pt idx="220">
                  <c:v>2,705666667</c:v>
                </c:pt>
                <c:pt idx="221">
                  <c:v>2,719</c:v>
                </c:pt>
                <c:pt idx="222">
                  <c:v>2,732333333</c:v>
                </c:pt>
                <c:pt idx="223">
                  <c:v>2,745666667</c:v>
                </c:pt>
                <c:pt idx="224">
                  <c:v>2,759</c:v>
                </c:pt>
                <c:pt idx="225">
                  <c:v>2,772333333</c:v>
                </c:pt>
                <c:pt idx="226">
                  <c:v>2,785666667</c:v>
                </c:pt>
                <c:pt idx="227">
                  <c:v>2,799</c:v>
                </c:pt>
                <c:pt idx="228">
                  <c:v>2,812333333</c:v>
                </c:pt>
                <c:pt idx="229">
                  <c:v>2,825666667</c:v>
                </c:pt>
                <c:pt idx="230">
                  <c:v>2,839</c:v>
                </c:pt>
                <c:pt idx="231">
                  <c:v>2,852333333</c:v>
                </c:pt>
                <c:pt idx="232">
                  <c:v>2,865666667</c:v>
                </c:pt>
                <c:pt idx="233">
                  <c:v>2,879</c:v>
                </c:pt>
                <c:pt idx="234">
                  <c:v>2,892333333</c:v>
                </c:pt>
                <c:pt idx="235">
                  <c:v>2,905666667</c:v>
                </c:pt>
                <c:pt idx="236">
                  <c:v>2,919</c:v>
                </c:pt>
                <c:pt idx="237">
                  <c:v>2,932333333</c:v>
                </c:pt>
                <c:pt idx="238">
                  <c:v>2,945666667</c:v>
                </c:pt>
                <c:pt idx="239">
                  <c:v>2,959</c:v>
                </c:pt>
                <c:pt idx="240">
                  <c:v>2,972333333</c:v>
                </c:pt>
                <c:pt idx="241">
                  <c:v>2,985666667</c:v>
                </c:pt>
                <c:pt idx="242">
                  <c:v>2,999</c:v>
                </c:pt>
                <c:pt idx="243">
                  <c:v>3,012333333</c:v>
                </c:pt>
                <c:pt idx="244">
                  <c:v>3,025666667</c:v>
                </c:pt>
                <c:pt idx="245">
                  <c:v>3,039</c:v>
                </c:pt>
                <c:pt idx="246">
                  <c:v>3,052333333</c:v>
                </c:pt>
                <c:pt idx="247">
                  <c:v>3,065666667</c:v>
                </c:pt>
                <c:pt idx="248">
                  <c:v>3,079</c:v>
                </c:pt>
                <c:pt idx="249">
                  <c:v>3,092333333</c:v>
                </c:pt>
                <c:pt idx="250">
                  <c:v>3,105666667</c:v>
                </c:pt>
                <c:pt idx="251">
                  <c:v>3,119</c:v>
                </c:pt>
                <c:pt idx="252">
                  <c:v>3,132333333</c:v>
                </c:pt>
                <c:pt idx="253">
                  <c:v>3,145666667</c:v>
                </c:pt>
                <c:pt idx="254">
                  <c:v>3,159</c:v>
                </c:pt>
                <c:pt idx="255">
                  <c:v>3,172333333</c:v>
                </c:pt>
                <c:pt idx="256">
                  <c:v>3,185666667</c:v>
                </c:pt>
                <c:pt idx="257">
                  <c:v>3,199</c:v>
                </c:pt>
                <c:pt idx="258">
                  <c:v>3,212333333</c:v>
                </c:pt>
                <c:pt idx="259">
                  <c:v>3,225666667</c:v>
                </c:pt>
                <c:pt idx="260">
                  <c:v>3,239</c:v>
                </c:pt>
                <c:pt idx="261">
                  <c:v>3,252333333</c:v>
                </c:pt>
                <c:pt idx="262">
                  <c:v>3,265666667</c:v>
                </c:pt>
                <c:pt idx="263">
                  <c:v>3,279</c:v>
                </c:pt>
                <c:pt idx="264">
                  <c:v>3,292333333</c:v>
                </c:pt>
                <c:pt idx="265">
                  <c:v>3,305666667</c:v>
                </c:pt>
                <c:pt idx="266">
                  <c:v>3,319</c:v>
                </c:pt>
                <c:pt idx="267">
                  <c:v>3,332333333</c:v>
                </c:pt>
                <c:pt idx="268">
                  <c:v>3,345666667</c:v>
                </c:pt>
                <c:pt idx="269">
                  <c:v>3,359</c:v>
                </c:pt>
                <c:pt idx="270">
                  <c:v>3,372333333</c:v>
                </c:pt>
                <c:pt idx="271">
                  <c:v>3,385666667</c:v>
                </c:pt>
                <c:pt idx="272">
                  <c:v>3,399</c:v>
                </c:pt>
                <c:pt idx="273">
                  <c:v>3,412333333</c:v>
                </c:pt>
                <c:pt idx="274">
                  <c:v>3,425666667</c:v>
                </c:pt>
                <c:pt idx="275">
                  <c:v>3,439</c:v>
                </c:pt>
                <c:pt idx="276">
                  <c:v>3,452333333</c:v>
                </c:pt>
                <c:pt idx="277">
                  <c:v>3,465666667</c:v>
                </c:pt>
                <c:pt idx="278">
                  <c:v>3,479</c:v>
                </c:pt>
                <c:pt idx="279">
                  <c:v>3,492333333</c:v>
                </c:pt>
                <c:pt idx="280">
                  <c:v>3,505666667</c:v>
                </c:pt>
                <c:pt idx="281">
                  <c:v>3,519</c:v>
                </c:pt>
                <c:pt idx="282">
                  <c:v>3,532333333</c:v>
                </c:pt>
                <c:pt idx="283">
                  <c:v>3,545666667</c:v>
                </c:pt>
                <c:pt idx="284">
                  <c:v>3,559</c:v>
                </c:pt>
                <c:pt idx="285">
                  <c:v>3,572333333</c:v>
                </c:pt>
                <c:pt idx="286">
                  <c:v>3,585666667</c:v>
                </c:pt>
                <c:pt idx="287">
                  <c:v>3,599</c:v>
                </c:pt>
                <c:pt idx="288">
                  <c:v>3,612333333</c:v>
                </c:pt>
                <c:pt idx="289">
                  <c:v>3,625666667</c:v>
                </c:pt>
                <c:pt idx="290">
                  <c:v>3,639</c:v>
                </c:pt>
                <c:pt idx="291">
                  <c:v>3,652333333</c:v>
                </c:pt>
                <c:pt idx="292">
                  <c:v>3,665666667</c:v>
                </c:pt>
                <c:pt idx="293">
                  <c:v>3,679</c:v>
                </c:pt>
                <c:pt idx="294">
                  <c:v>3,692333333</c:v>
                </c:pt>
                <c:pt idx="295">
                  <c:v>3,705666667</c:v>
                </c:pt>
                <c:pt idx="296">
                  <c:v>3,719</c:v>
                </c:pt>
                <c:pt idx="297">
                  <c:v>3,732333333</c:v>
                </c:pt>
                <c:pt idx="298">
                  <c:v>3,745666667</c:v>
                </c:pt>
                <c:pt idx="299">
                  <c:v>3,759</c:v>
                </c:pt>
                <c:pt idx="300">
                  <c:v>3,772333333</c:v>
                </c:pt>
                <c:pt idx="301">
                  <c:v>3,785666667</c:v>
                </c:pt>
                <c:pt idx="302">
                  <c:v>3,799</c:v>
                </c:pt>
                <c:pt idx="303">
                  <c:v>3,812333333</c:v>
                </c:pt>
                <c:pt idx="304">
                  <c:v>3,825666667</c:v>
                </c:pt>
                <c:pt idx="305">
                  <c:v>3,839</c:v>
                </c:pt>
                <c:pt idx="306">
                  <c:v>3,852333333</c:v>
                </c:pt>
                <c:pt idx="307">
                  <c:v>3,865666667</c:v>
                </c:pt>
                <c:pt idx="308">
                  <c:v>3,879</c:v>
                </c:pt>
                <c:pt idx="309">
                  <c:v>3,892333333</c:v>
                </c:pt>
                <c:pt idx="310">
                  <c:v>3,905666667</c:v>
                </c:pt>
                <c:pt idx="311">
                  <c:v>3,919</c:v>
                </c:pt>
                <c:pt idx="312">
                  <c:v>3,932333333</c:v>
                </c:pt>
                <c:pt idx="313">
                  <c:v>3,945666667</c:v>
                </c:pt>
                <c:pt idx="314">
                  <c:v>3,959</c:v>
                </c:pt>
                <c:pt idx="315">
                  <c:v>3,972333333</c:v>
                </c:pt>
                <c:pt idx="316">
                  <c:v>3,985666667</c:v>
                </c:pt>
                <c:pt idx="317">
                  <c:v>3,999</c:v>
                </c:pt>
                <c:pt idx="318">
                  <c:v>4,012333333</c:v>
                </c:pt>
                <c:pt idx="319">
                  <c:v>4,025666667</c:v>
                </c:pt>
                <c:pt idx="320">
                  <c:v>4,039</c:v>
                </c:pt>
                <c:pt idx="321">
                  <c:v>4,052333333</c:v>
                </c:pt>
                <c:pt idx="322">
                  <c:v>4,065666667</c:v>
                </c:pt>
                <c:pt idx="323">
                  <c:v>4,079</c:v>
                </c:pt>
                <c:pt idx="324">
                  <c:v>4,092333333</c:v>
                </c:pt>
                <c:pt idx="325">
                  <c:v>4,105666667</c:v>
                </c:pt>
                <c:pt idx="326">
                  <c:v>4,119</c:v>
                </c:pt>
                <c:pt idx="327">
                  <c:v>4,132333333</c:v>
                </c:pt>
                <c:pt idx="328">
                  <c:v>4,145666667</c:v>
                </c:pt>
                <c:pt idx="329">
                  <c:v>4,159</c:v>
                </c:pt>
                <c:pt idx="330">
                  <c:v>4,172333333</c:v>
                </c:pt>
                <c:pt idx="331">
                  <c:v>4,185666667</c:v>
                </c:pt>
                <c:pt idx="332">
                  <c:v>4,199</c:v>
                </c:pt>
                <c:pt idx="333">
                  <c:v>4,212333333</c:v>
                </c:pt>
                <c:pt idx="334">
                  <c:v>4,225666667</c:v>
                </c:pt>
                <c:pt idx="335">
                  <c:v>4,239</c:v>
                </c:pt>
                <c:pt idx="336">
                  <c:v>4,252333333</c:v>
                </c:pt>
                <c:pt idx="337">
                  <c:v>4,265666667</c:v>
                </c:pt>
                <c:pt idx="338">
                  <c:v>4,279</c:v>
                </c:pt>
                <c:pt idx="339">
                  <c:v>4,292333333</c:v>
                </c:pt>
                <c:pt idx="340">
                  <c:v>4,305666667</c:v>
                </c:pt>
                <c:pt idx="341">
                  <c:v>4,319</c:v>
                </c:pt>
                <c:pt idx="342">
                  <c:v>4,332333333</c:v>
                </c:pt>
                <c:pt idx="343">
                  <c:v>4,345666667</c:v>
                </c:pt>
                <c:pt idx="344">
                  <c:v>4,359</c:v>
                </c:pt>
                <c:pt idx="345">
                  <c:v>4,372333333</c:v>
                </c:pt>
                <c:pt idx="346">
                  <c:v>4,385666667</c:v>
                </c:pt>
                <c:pt idx="347">
                  <c:v>4,399</c:v>
                </c:pt>
                <c:pt idx="348">
                  <c:v>4,412333333</c:v>
                </c:pt>
                <c:pt idx="349">
                  <c:v>4,425666667</c:v>
                </c:pt>
                <c:pt idx="350">
                  <c:v>4,439</c:v>
                </c:pt>
                <c:pt idx="351">
                  <c:v>4,452333333</c:v>
                </c:pt>
                <c:pt idx="352">
                  <c:v>4,465666667</c:v>
                </c:pt>
                <c:pt idx="353">
                  <c:v>4,479</c:v>
                </c:pt>
                <c:pt idx="354">
                  <c:v>4,492333333</c:v>
                </c:pt>
                <c:pt idx="355">
                  <c:v>4,505666667</c:v>
                </c:pt>
                <c:pt idx="356">
                  <c:v>4,519</c:v>
                </c:pt>
                <c:pt idx="357">
                  <c:v>4,532333333</c:v>
                </c:pt>
                <c:pt idx="358">
                  <c:v>4,545666667</c:v>
                </c:pt>
                <c:pt idx="359">
                  <c:v>4,559</c:v>
                </c:pt>
                <c:pt idx="360">
                  <c:v>4,572333333</c:v>
                </c:pt>
                <c:pt idx="361">
                  <c:v>4,585666667</c:v>
                </c:pt>
                <c:pt idx="362">
                  <c:v>4,599</c:v>
                </c:pt>
                <c:pt idx="363">
                  <c:v>4,612333333</c:v>
                </c:pt>
                <c:pt idx="364">
                  <c:v>4,625666667</c:v>
                </c:pt>
                <c:pt idx="365">
                  <c:v>4,639</c:v>
                </c:pt>
                <c:pt idx="366">
                  <c:v>4,652333333</c:v>
                </c:pt>
                <c:pt idx="367">
                  <c:v>4,665666667</c:v>
                </c:pt>
                <c:pt idx="368">
                  <c:v>4,679</c:v>
                </c:pt>
                <c:pt idx="369">
                  <c:v>4,692333333</c:v>
                </c:pt>
                <c:pt idx="370">
                  <c:v>4,705666667</c:v>
                </c:pt>
                <c:pt idx="371">
                  <c:v>4,719</c:v>
                </c:pt>
                <c:pt idx="372">
                  <c:v>4,732333333</c:v>
                </c:pt>
                <c:pt idx="373">
                  <c:v>4,745666667</c:v>
                </c:pt>
                <c:pt idx="374">
                  <c:v>4,759</c:v>
                </c:pt>
                <c:pt idx="375">
                  <c:v>4,772333333</c:v>
                </c:pt>
                <c:pt idx="376">
                  <c:v>4,785666667</c:v>
                </c:pt>
                <c:pt idx="377">
                  <c:v>4,799</c:v>
                </c:pt>
                <c:pt idx="378">
                  <c:v>4,812333333</c:v>
                </c:pt>
                <c:pt idx="379">
                  <c:v>4,825666667</c:v>
                </c:pt>
                <c:pt idx="380">
                  <c:v>4,839</c:v>
                </c:pt>
                <c:pt idx="381">
                  <c:v>4,852333333</c:v>
                </c:pt>
                <c:pt idx="382">
                  <c:v>4,865666667</c:v>
                </c:pt>
                <c:pt idx="383">
                  <c:v>4,879</c:v>
                </c:pt>
                <c:pt idx="384">
                  <c:v>4,892333333</c:v>
                </c:pt>
                <c:pt idx="385">
                  <c:v>4,905666667</c:v>
                </c:pt>
                <c:pt idx="386">
                  <c:v>4,919</c:v>
                </c:pt>
                <c:pt idx="387">
                  <c:v>4,932333333</c:v>
                </c:pt>
                <c:pt idx="388">
                  <c:v>4,945666667</c:v>
                </c:pt>
                <c:pt idx="389">
                  <c:v>4,959</c:v>
                </c:pt>
                <c:pt idx="390">
                  <c:v>4,972333333</c:v>
                </c:pt>
                <c:pt idx="391">
                  <c:v>4,985666667</c:v>
                </c:pt>
                <c:pt idx="392">
                  <c:v>4,999</c:v>
                </c:pt>
                <c:pt idx="393">
                  <c:v>5,012333333</c:v>
                </c:pt>
                <c:pt idx="394">
                  <c:v>5,025666667</c:v>
                </c:pt>
                <c:pt idx="395">
                  <c:v>5,039</c:v>
                </c:pt>
                <c:pt idx="396">
                  <c:v>5,052333333</c:v>
                </c:pt>
                <c:pt idx="397">
                  <c:v>5,065666667</c:v>
                </c:pt>
                <c:pt idx="398">
                  <c:v>5,079</c:v>
                </c:pt>
                <c:pt idx="399">
                  <c:v>5,092333333</c:v>
                </c:pt>
                <c:pt idx="400">
                  <c:v>5,105666667</c:v>
                </c:pt>
                <c:pt idx="401">
                  <c:v>5,119</c:v>
                </c:pt>
                <c:pt idx="402">
                  <c:v>5,132333333</c:v>
                </c:pt>
                <c:pt idx="403">
                  <c:v>5,145666667</c:v>
                </c:pt>
                <c:pt idx="404">
                  <c:v>5,159</c:v>
                </c:pt>
                <c:pt idx="405">
                  <c:v>5,172333333</c:v>
                </c:pt>
                <c:pt idx="406">
                  <c:v>5,185666667</c:v>
                </c:pt>
                <c:pt idx="407">
                  <c:v>5,199</c:v>
                </c:pt>
                <c:pt idx="408">
                  <c:v>5,212333333</c:v>
                </c:pt>
                <c:pt idx="409">
                  <c:v>5,225666667</c:v>
                </c:pt>
                <c:pt idx="410">
                  <c:v>5,239</c:v>
                </c:pt>
                <c:pt idx="411">
                  <c:v>5,252333333</c:v>
                </c:pt>
                <c:pt idx="412">
                  <c:v>5,265666667</c:v>
                </c:pt>
                <c:pt idx="413">
                  <c:v>5,279</c:v>
                </c:pt>
                <c:pt idx="414">
                  <c:v>5,292333333</c:v>
                </c:pt>
                <c:pt idx="415">
                  <c:v>5,305666667</c:v>
                </c:pt>
                <c:pt idx="416">
                  <c:v>5,319</c:v>
                </c:pt>
                <c:pt idx="417">
                  <c:v>5,332333333</c:v>
                </c:pt>
                <c:pt idx="418">
                  <c:v>5,345666667</c:v>
                </c:pt>
                <c:pt idx="419">
                  <c:v>5,359</c:v>
                </c:pt>
                <c:pt idx="420">
                  <c:v>5,372333333</c:v>
                </c:pt>
                <c:pt idx="421">
                  <c:v>5,385666667</c:v>
                </c:pt>
                <c:pt idx="422">
                  <c:v>5,399</c:v>
                </c:pt>
                <c:pt idx="423">
                  <c:v>5,412333333</c:v>
                </c:pt>
                <c:pt idx="424">
                  <c:v>5,425666667</c:v>
                </c:pt>
                <c:pt idx="425">
                  <c:v>5,439</c:v>
                </c:pt>
                <c:pt idx="426">
                  <c:v>5,452333333</c:v>
                </c:pt>
                <c:pt idx="427">
                  <c:v>5,465666667</c:v>
                </c:pt>
                <c:pt idx="428">
                  <c:v>5,479</c:v>
                </c:pt>
                <c:pt idx="429">
                  <c:v>5,492333333</c:v>
                </c:pt>
                <c:pt idx="430">
                  <c:v>5,505666667</c:v>
                </c:pt>
                <c:pt idx="431">
                  <c:v>5,519</c:v>
                </c:pt>
                <c:pt idx="432">
                  <c:v>5,532333333</c:v>
                </c:pt>
                <c:pt idx="433">
                  <c:v>5,545666667</c:v>
                </c:pt>
                <c:pt idx="434">
                  <c:v>5,559</c:v>
                </c:pt>
                <c:pt idx="435">
                  <c:v>5,572333333</c:v>
                </c:pt>
                <c:pt idx="436">
                  <c:v>5,585666667</c:v>
                </c:pt>
                <c:pt idx="437">
                  <c:v>5,599</c:v>
                </c:pt>
                <c:pt idx="438">
                  <c:v>5,612333333</c:v>
                </c:pt>
                <c:pt idx="439">
                  <c:v>5,625666667</c:v>
                </c:pt>
                <c:pt idx="440">
                  <c:v>5,639</c:v>
                </c:pt>
                <c:pt idx="441">
                  <c:v>5,652333333</c:v>
                </c:pt>
                <c:pt idx="442">
                  <c:v>5,665666667</c:v>
                </c:pt>
                <c:pt idx="443">
                  <c:v>5,679</c:v>
                </c:pt>
                <c:pt idx="444">
                  <c:v>5,692333333</c:v>
                </c:pt>
                <c:pt idx="445">
                  <c:v>5,705666667</c:v>
                </c:pt>
                <c:pt idx="446">
                  <c:v>5,719</c:v>
                </c:pt>
                <c:pt idx="447">
                  <c:v>5,732333333</c:v>
                </c:pt>
                <c:pt idx="448">
                  <c:v>5,745666667</c:v>
                </c:pt>
                <c:pt idx="449">
                  <c:v>5,759</c:v>
                </c:pt>
                <c:pt idx="450">
                  <c:v>5,772333333</c:v>
                </c:pt>
                <c:pt idx="451">
                  <c:v>5,785666667</c:v>
                </c:pt>
                <c:pt idx="452">
                  <c:v>5,799</c:v>
                </c:pt>
                <c:pt idx="453">
                  <c:v>5,812333333</c:v>
                </c:pt>
                <c:pt idx="454">
                  <c:v>5,825666667</c:v>
                </c:pt>
                <c:pt idx="455">
                  <c:v>5,839</c:v>
                </c:pt>
                <c:pt idx="456">
                  <c:v>5,852333333</c:v>
                </c:pt>
                <c:pt idx="457">
                  <c:v>5,865666667</c:v>
                </c:pt>
                <c:pt idx="458">
                  <c:v>5,879</c:v>
                </c:pt>
                <c:pt idx="459">
                  <c:v>5,892333333</c:v>
                </c:pt>
                <c:pt idx="460">
                  <c:v>5,905666667</c:v>
                </c:pt>
                <c:pt idx="461">
                  <c:v>5,919</c:v>
                </c:pt>
                <c:pt idx="462">
                  <c:v>5,932333333</c:v>
                </c:pt>
                <c:pt idx="463">
                  <c:v>5,945666667</c:v>
                </c:pt>
                <c:pt idx="464">
                  <c:v>5,959</c:v>
                </c:pt>
                <c:pt idx="465">
                  <c:v>5,972333333</c:v>
                </c:pt>
                <c:pt idx="466">
                  <c:v>5,985666667</c:v>
                </c:pt>
                <c:pt idx="467">
                  <c:v>5,999</c:v>
                </c:pt>
                <c:pt idx="468">
                  <c:v>6,012333333</c:v>
                </c:pt>
                <c:pt idx="469">
                  <c:v>6,025666667</c:v>
                </c:pt>
                <c:pt idx="470">
                  <c:v>6,039</c:v>
                </c:pt>
                <c:pt idx="471">
                  <c:v>6,052333333</c:v>
                </c:pt>
                <c:pt idx="472">
                  <c:v>6,065666667</c:v>
                </c:pt>
                <c:pt idx="473">
                  <c:v>6,079</c:v>
                </c:pt>
                <c:pt idx="474">
                  <c:v>6,092333333</c:v>
                </c:pt>
                <c:pt idx="475">
                  <c:v>6,105666667</c:v>
                </c:pt>
                <c:pt idx="476">
                  <c:v>6,119</c:v>
                </c:pt>
                <c:pt idx="477">
                  <c:v>6,132333333</c:v>
                </c:pt>
                <c:pt idx="478">
                  <c:v>6,145666667</c:v>
                </c:pt>
                <c:pt idx="479">
                  <c:v>6,159</c:v>
                </c:pt>
                <c:pt idx="480">
                  <c:v>6,172333333</c:v>
                </c:pt>
                <c:pt idx="481">
                  <c:v>6,185666667</c:v>
                </c:pt>
                <c:pt idx="482">
                  <c:v>6,199</c:v>
                </c:pt>
                <c:pt idx="483">
                  <c:v>6,212333333</c:v>
                </c:pt>
                <c:pt idx="484">
                  <c:v>6,225666667</c:v>
                </c:pt>
                <c:pt idx="485">
                  <c:v>6,239</c:v>
                </c:pt>
                <c:pt idx="486">
                  <c:v>6,252333333</c:v>
                </c:pt>
                <c:pt idx="487">
                  <c:v>6,265666667</c:v>
                </c:pt>
                <c:pt idx="488">
                  <c:v>6,279</c:v>
                </c:pt>
                <c:pt idx="489">
                  <c:v>6,292333333</c:v>
                </c:pt>
                <c:pt idx="490">
                  <c:v>6,305666667</c:v>
                </c:pt>
                <c:pt idx="491">
                  <c:v>6,319</c:v>
                </c:pt>
                <c:pt idx="492">
                  <c:v>6,332333333</c:v>
                </c:pt>
                <c:pt idx="493">
                  <c:v>6,345666667</c:v>
                </c:pt>
                <c:pt idx="494">
                  <c:v>6,359</c:v>
                </c:pt>
                <c:pt idx="495">
                  <c:v>6,372333333</c:v>
                </c:pt>
                <c:pt idx="496">
                  <c:v>6,385666667</c:v>
                </c:pt>
                <c:pt idx="497">
                  <c:v>6,399</c:v>
                </c:pt>
                <c:pt idx="498">
                  <c:v>6,412333333</c:v>
                </c:pt>
                <c:pt idx="499">
                  <c:v>6,425666667</c:v>
                </c:pt>
                <c:pt idx="500">
                  <c:v>6,439</c:v>
                </c:pt>
                <c:pt idx="501">
                  <c:v>6,452333333</c:v>
                </c:pt>
                <c:pt idx="502">
                  <c:v>6,465666667</c:v>
                </c:pt>
                <c:pt idx="503">
                  <c:v>6,479</c:v>
                </c:pt>
                <c:pt idx="504">
                  <c:v>6,492333333</c:v>
                </c:pt>
                <c:pt idx="505">
                  <c:v>6,505666667</c:v>
                </c:pt>
                <c:pt idx="506">
                  <c:v>6,519</c:v>
                </c:pt>
                <c:pt idx="507">
                  <c:v>6,532333333</c:v>
                </c:pt>
                <c:pt idx="508">
                  <c:v>6,545666667</c:v>
                </c:pt>
                <c:pt idx="509">
                  <c:v>6,559</c:v>
                </c:pt>
                <c:pt idx="510">
                  <c:v>6,572333333</c:v>
                </c:pt>
                <c:pt idx="511">
                  <c:v>6,585666667</c:v>
                </c:pt>
                <c:pt idx="512">
                  <c:v>6,599</c:v>
                </c:pt>
                <c:pt idx="513">
                  <c:v>6,612333333</c:v>
                </c:pt>
                <c:pt idx="514">
                  <c:v>6,625666667</c:v>
                </c:pt>
                <c:pt idx="515">
                  <c:v>6,639</c:v>
                </c:pt>
                <c:pt idx="516">
                  <c:v>6,652333333</c:v>
                </c:pt>
                <c:pt idx="517">
                  <c:v>6,665666667</c:v>
                </c:pt>
                <c:pt idx="518">
                  <c:v>6,679</c:v>
                </c:pt>
                <c:pt idx="519">
                  <c:v>6,692333333</c:v>
                </c:pt>
                <c:pt idx="520">
                  <c:v>6,705666667</c:v>
                </c:pt>
                <c:pt idx="521">
                  <c:v>6,719</c:v>
                </c:pt>
                <c:pt idx="522">
                  <c:v>6,732333333</c:v>
                </c:pt>
                <c:pt idx="523">
                  <c:v>6,745666667</c:v>
                </c:pt>
                <c:pt idx="524">
                  <c:v>6,759</c:v>
                </c:pt>
                <c:pt idx="525">
                  <c:v>6,772333333</c:v>
                </c:pt>
                <c:pt idx="526">
                  <c:v>6,785666667</c:v>
                </c:pt>
                <c:pt idx="527">
                  <c:v>6,799</c:v>
                </c:pt>
                <c:pt idx="528">
                  <c:v>6,812333333</c:v>
                </c:pt>
                <c:pt idx="529">
                  <c:v>6,825666667</c:v>
                </c:pt>
                <c:pt idx="530">
                  <c:v>6,839</c:v>
                </c:pt>
                <c:pt idx="531">
                  <c:v>6,852333333</c:v>
                </c:pt>
                <c:pt idx="532">
                  <c:v>6,865666667</c:v>
                </c:pt>
                <c:pt idx="533">
                  <c:v>6,879</c:v>
                </c:pt>
                <c:pt idx="534">
                  <c:v>6,892333333</c:v>
                </c:pt>
                <c:pt idx="535">
                  <c:v>6,905666667</c:v>
                </c:pt>
                <c:pt idx="536">
                  <c:v>6,919</c:v>
                </c:pt>
                <c:pt idx="537">
                  <c:v>6,932333333</c:v>
                </c:pt>
                <c:pt idx="538">
                  <c:v>6,945666667</c:v>
                </c:pt>
                <c:pt idx="539">
                  <c:v>6,959</c:v>
                </c:pt>
                <c:pt idx="540">
                  <c:v>6,972333333</c:v>
                </c:pt>
                <c:pt idx="541">
                  <c:v>6,985666667</c:v>
                </c:pt>
                <c:pt idx="542">
                  <c:v>6,999</c:v>
                </c:pt>
                <c:pt idx="543">
                  <c:v>7,012333333</c:v>
                </c:pt>
                <c:pt idx="544">
                  <c:v>7,025666667</c:v>
                </c:pt>
                <c:pt idx="545">
                  <c:v>7,039</c:v>
                </c:pt>
                <c:pt idx="546">
                  <c:v>7,052333333</c:v>
                </c:pt>
                <c:pt idx="547">
                  <c:v>7,065666667</c:v>
                </c:pt>
                <c:pt idx="548">
                  <c:v>7,079</c:v>
                </c:pt>
                <c:pt idx="549">
                  <c:v>7,092333333</c:v>
                </c:pt>
                <c:pt idx="550">
                  <c:v>7,105666667</c:v>
                </c:pt>
                <c:pt idx="551">
                  <c:v>7,119</c:v>
                </c:pt>
                <c:pt idx="552">
                  <c:v>7,132333333</c:v>
                </c:pt>
                <c:pt idx="553">
                  <c:v>7,145666667</c:v>
                </c:pt>
                <c:pt idx="554">
                  <c:v>7,159</c:v>
                </c:pt>
                <c:pt idx="555">
                  <c:v>7,172333333</c:v>
                </c:pt>
                <c:pt idx="556">
                  <c:v>7,185666667</c:v>
                </c:pt>
                <c:pt idx="557">
                  <c:v>7,199</c:v>
                </c:pt>
                <c:pt idx="558">
                  <c:v>7,212333333</c:v>
                </c:pt>
                <c:pt idx="559">
                  <c:v>7,225666667</c:v>
                </c:pt>
                <c:pt idx="560">
                  <c:v>7,239</c:v>
                </c:pt>
                <c:pt idx="561">
                  <c:v>7,252333333</c:v>
                </c:pt>
                <c:pt idx="562">
                  <c:v>7,265666667</c:v>
                </c:pt>
                <c:pt idx="563">
                  <c:v>7,279</c:v>
                </c:pt>
                <c:pt idx="564">
                  <c:v>7,292333333</c:v>
                </c:pt>
                <c:pt idx="565">
                  <c:v>7,305666667</c:v>
                </c:pt>
                <c:pt idx="566">
                  <c:v>7,319</c:v>
                </c:pt>
                <c:pt idx="567">
                  <c:v>7,332333333</c:v>
                </c:pt>
                <c:pt idx="568">
                  <c:v>7,345666667</c:v>
                </c:pt>
                <c:pt idx="569">
                  <c:v>7,359</c:v>
                </c:pt>
                <c:pt idx="570">
                  <c:v>7,372333333</c:v>
                </c:pt>
                <c:pt idx="571">
                  <c:v>7,385666667</c:v>
                </c:pt>
                <c:pt idx="572">
                  <c:v>7,399</c:v>
                </c:pt>
                <c:pt idx="573">
                  <c:v>7,412333333</c:v>
                </c:pt>
                <c:pt idx="574">
                  <c:v>7,425666667</c:v>
                </c:pt>
                <c:pt idx="575">
                  <c:v>7,439</c:v>
                </c:pt>
                <c:pt idx="576">
                  <c:v>7,452333333</c:v>
                </c:pt>
                <c:pt idx="577">
                  <c:v>7,465666667</c:v>
                </c:pt>
                <c:pt idx="578">
                  <c:v>7,479</c:v>
                </c:pt>
                <c:pt idx="579">
                  <c:v>7,492333333</c:v>
                </c:pt>
                <c:pt idx="580">
                  <c:v>7,505666667</c:v>
                </c:pt>
                <c:pt idx="581">
                  <c:v>7,519</c:v>
                </c:pt>
                <c:pt idx="582">
                  <c:v>7,532333333</c:v>
                </c:pt>
                <c:pt idx="583">
                  <c:v>7,545666667</c:v>
                </c:pt>
                <c:pt idx="584">
                  <c:v>7,559</c:v>
                </c:pt>
                <c:pt idx="585">
                  <c:v>7,572333333</c:v>
                </c:pt>
                <c:pt idx="586">
                  <c:v>7,585666667</c:v>
                </c:pt>
                <c:pt idx="587">
                  <c:v>7,599</c:v>
                </c:pt>
                <c:pt idx="588">
                  <c:v>7,612333333</c:v>
                </c:pt>
                <c:pt idx="589">
                  <c:v>7,625666667</c:v>
                </c:pt>
                <c:pt idx="590">
                  <c:v>7,639</c:v>
                </c:pt>
                <c:pt idx="591">
                  <c:v>7,652333333</c:v>
                </c:pt>
                <c:pt idx="592">
                  <c:v>7,665666667</c:v>
                </c:pt>
                <c:pt idx="593">
                  <c:v>7,679</c:v>
                </c:pt>
                <c:pt idx="594">
                  <c:v>7,692333333</c:v>
                </c:pt>
                <c:pt idx="595">
                  <c:v>7,705666667</c:v>
                </c:pt>
                <c:pt idx="596">
                  <c:v>7,719</c:v>
                </c:pt>
                <c:pt idx="597">
                  <c:v>7,732333333</c:v>
                </c:pt>
                <c:pt idx="598">
                  <c:v>7,745666667</c:v>
                </c:pt>
                <c:pt idx="599">
                  <c:v>7,759</c:v>
                </c:pt>
                <c:pt idx="600">
                  <c:v>7,772333333</c:v>
                </c:pt>
                <c:pt idx="601">
                  <c:v>7,785666667</c:v>
                </c:pt>
                <c:pt idx="602">
                  <c:v>7,799</c:v>
                </c:pt>
                <c:pt idx="603">
                  <c:v>7,812333333</c:v>
                </c:pt>
                <c:pt idx="604">
                  <c:v>7,825666667</c:v>
                </c:pt>
                <c:pt idx="605">
                  <c:v>7,839</c:v>
                </c:pt>
                <c:pt idx="606">
                  <c:v>7,852333333</c:v>
                </c:pt>
                <c:pt idx="607">
                  <c:v>7,865666667</c:v>
                </c:pt>
                <c:pt idx="608">
                  <c:v>7,879</c:v>
                </c:pt>
                <c:pt idx="609">
                  <c:v>7,892333333</c:v>
                </c:pt>
                <c:pt idx="610">
                  <c:v>7,905666667</c:v>
                </c:pt>
                <c:pt idx="611">
                  <c:v>7,919</c:v>
                </c:pt>
                <c:pt idx="612">
                  <c:v>7,932333333</c:v>
                </c:pt>
                <c:pt idx="613">
                  <c:v>7,945666667</c:v>
                </c:pt>
                <c:pt idx="614">
                  <c:v>7,959</c:v>
                </c:pt>
                <c:pt idx="615">
                  <c:v>7,972333333</c:v>
                </c:pt>
                <c:pt idx="616">
                  <c:v>7,985666667</c:v>
                </c:pt>
                <c:pt idx="617">
                  <c:v>7,999</c:v>
                </c:pt>
                <c:pt idx="618">
                  <c:v>8,012333333</c:v>
                </c:pt>
                <c:pt idx="619">
                  <c:v>8,025666667</c:v>
                </c:pt>
                <c:pt idx="620">
                  <c:v>8,039</c:v>
                </c:pt>
                <c:pt idx="621">
                  <c:v>8,052333333</c:v>
                </c:pt>
                <c:pt idx="622">
                  <c:v>8,065666667</c:v>
                </c:pt>
                <c:pt idx="623">
                  <c:v>8,079</c:v>
                </c:pt>
                <c:pt idx="624">
                  <c:v>8,092333333</c:v>
                </c:pt>
                <c:pt idx="625">
                  <c:v>8,105666667</c:v>
                </c:pt>
                <c:pt idx="626">
                  <c:v>8,119</c:v>
                </c:pt>
                <c:pt idx="627">
                  <c:v>8,132333333</c:v>
                </c:pt>
                <c:pt idx="628">
                  <c:v>8,145666667</c:v>
                </c:pt>
                <c:pt idx="629">
                  <c:v>8,159</c:v>
                </c:pt>
                <c:pt idx="630">
                  <c:v>8,172333333</c:v>
                </c:pt>
                <c:pt idx="631">
                  <c:v>8,185666667</c:v>
                </c:pt>
                <c:pt idx="632">
                  <c:v>8,199</c:v>
                </c:pt>
                <c:pt idx="633">
                  <c:v>8,212333333</c:v>
                </c:pt>
                <c:pt idx="634">
                  <c:v>8,225666667</c:v>
                </c:pt>
                <c:pt idx="635">
                  <c:v>8,239</c:v>
                </c:pt>
                <c:pt idx="636">
                  <c:v>8,252333333</c:v>
                </c:pt>
                <c:pt idx="637">
                  <c:v>8,265666667</c:v>
                </c:pt>
                <c:pt idx="638">
                  <c:v>8,279</c:v>
                </c:pt>
                <c:pt idx="639">
                  <c:v>8,292333333</c:v>
                </c:pt>
                <c:pt idx="640">
                  <c:v>8,305666667</c:v>
                </c:pt>
                <c:pt idx="641">
                  <c:v>8,319</c:v>
                </c:pt>
                <c:pt idx="642">
                  <c:v>8,332333333</c:v>
                </c:pt>
                <c:pt idx="643">
                  <c:v>8,345666667</c:v>
                </c:pt>
                <c:pt idx="644">
                  <c:v>8,359</c:v>
                </c:pt>
                <c:pt idx="645">
                  <c:v>8,372333333</c:v>
                </c:pt>
                <c:pt idx="646">
                  <c:v>8,385666667</c:v>
                </c:pt>
                <c:pt idx="647">
                  <c:v>8,399</c:v>
                </c:pt>
                <c:pt idx="648">
                  <c:v>8,412333333</c:v>
                </c:pt>
                <c:pt idx="649">
                  <c:v>8,425666667</c:v>
                </c:pt>
                <c:pt idx="650">
                  <c:v>8,439</c:v>
                </c:pt>
                <c:pt idx="651">
                  <c:v>8,452333333</c:v>
                </c:pt>
                <c:pt idx="652">
                  <c:v>8,465666667</c:v>
                </c:pt>
                <c:pt idx="653">
                  <c:v>8,479</c:v>
                </c:pt>
                <c:pt idx="654">
                  <c:v>8,492333333</c:v>
                </c:pt>
                <c:pt idx="655">
                  <c:v>8,505666667</c:v>
                </c:pt>
                <c:pt idx="656">
                  <c:v>8,519</c:v>
                </c:pt>
                <c:pt idx="657">
                  <c:v>8,532333333</c:v>
                </c:pt>
                <c:pt idx="658">
                  <c:v>8,545666667</c:v>
                </c:pt>
                <c:pt idx="659">
                  <c:v>8,559</c:v>
                </c:pt>
                <c:pt idx="660">
                  <c:v>8,572333333</c:v>
                </c:pt>
                <c:pt idx="661">
                  <c:v>8,585666667</c:v>
                </c:pt>
                <c:pt idx="662">
                  <c:v>8,599</c:v>
                </c:pt>
                <c:pt idx="663">
                  <c:v>8,612333333</c:v>
                </c:pt>
                <c:pt idx="664">
                  <c:v>8,625666667</c:v>
                </c:pt>
                <c:pt idx="665">
                  <c:v>8,639</c:v>
                </c:pt>
                <c:pt idx="666">
                  <c:v>8,652333333</c:v>
                </c:pt>
                <c:pt idx="667">
                  <c:v>8,665666667</c:v>
                </c:pt>
                <c:pt idx="668">
                  <c:v>8,679</c:v>
                </c:pt>
                <c:pt idx="669">
                  <c:v>8,692333333</c:v>
                </c:pt>
                <c:pt idx="670">
                  <c:v>8,705666667</c:v>
                </c:pt>
                <c:pt idx="671">
                  <c:v>8,719</c:v>
                </c:pt>
                <c:pt idx="672">
                  <c:v>8,732333333</c:v>
                </c:pt>
                <c:pt idx="673">
                  <c:v>8,745666667</c:v>
                </c:pt>
                <c:pt idx="674">
                  <c:v>8,759</c:v>
                </c:pt>
                <c:pt idx="675">
                  <c:v>8,772333333</c:v>
                </c:pt>
                <c:pt idx="676">
                  <c:v>8,785666667</c:v>
                </c:pt>
                <c:pt idx="677">
                  <c:v>8,799</c:v>
                </c:pt>
                <c:pt idx="678">
                  <c:v>8,812333333</c:v>
                </c:pt>
                <c:pt idx="679">
                  <c:v>8,825666667</c:v>
                </c:pt>
                <c:pt idx="680">
                  <c:v>8,839</c:v>
                </c:pt>
                <c:pt idx="681">
                  <c:v>8,852333333</c:v>
                </c:pt>
                <c:pt idx="682">
                  <c:v>8,865666667</c:v>
                </c:pt>
                <c:pt idx="683">
                  <c:v>8,879</c:v>
                </c:pt>
                <c:pt idx="684">
                  <c:v>8,892333333</c:v>
                </c:pt>
                <c:pt idx="685">
                  <c:v>8,905666667</c:v>
                </c:pt>
                <c:pt idx="686">
                  <c:v>8,919</c:v>
                </c:pt>
                <c:pt idx="687">
                  <c:v>8,932333333</c:v>
                </c:pt>
                <c:pt idx="688">
                  <c:v>8,945666667</c:v>
                </c:pt>
                <c:pt idx="689">
                  <c:v>8,959</c:v>
                </c:pt>
                <c:pt idx="690">
                  <c:v>8,972333333</c:v>
                </c:pt>
                <c:pt idx="691">
                  <c:v>8,985666667</c:v>
                </c:pt>
                <c:pt idx="692">
                  <c:v>8,999</c:v>
                </c:pt>
                <c:pt idx="693">
                  <c:v>9,012333333</c:v>
                </c:pt>
                <c:pt idx="694">
                  <c:v>9,025666667</c:v>
                </c:pt>
                <c:pt idx="695">
                  <c:v>9,039</c:v>
                </c:pt>
                <c:pt idx="696">
                  <c:v>9,052333333</c:v>
                </c:pt>
                <c:pt idx="697">
                  <c:v>9,065666667</c:v>
                </c:pt>
                <c:pt idx="698">
                  <c:v>9,079</c:v>
                </c:pt>
                <c:pt idx="699">
                  <c:v>9,092333333</c:v>
                </c:pt>
                <c:pt idx="700">
                  <c:v>9,105666667</c:v>
                </c:pt>
                <c:pt idx="701">
                  <c:v>9,119</c:v>
                </c:pt>
                <c:pt idx="702">
                  <c:v>9,132333333</c:v>
                </c:pt>
                <c:pt idx="703">
                  <c:v>9,145666667</c:v>
                </c:pt>
                <c:pt idx="704">
                  <c:v>9,159</c:v>
                </c:pt>
                <c:pt idx="705">
                  <c:v>9,172333333</c:v>
                </c:pt>
                <c:pt idx="706">
                  <c:v>9,185666667</c:v>
                </c:pt>
                <c:pt idx="707">
                  <c:v>9,199</c:v>
                </c:pt>
                <c:pt idx="708">
                  <c:v>9,212333333</c:v>
                </c:pt>
                <c:pt idx="709">
                  <c:v>9,225666667</c:v>
                </c:pt>
                <c:pt idx="710">
                  <c:v>9,239</c:v>
                </c:pt>
                <c:pt idx="711">
                  <c:v>9,252333333</c:v>
                </c:pt>
                <c:pt idx="712">
                  <c:v>9,265666667</c:v>
                </c:pt>
                <c:pt idx="713">
                  <c:v>9,279</c:v>
                </c:pt>
                <c:pt idx="714">
                  <c:v>9,292333333</c:v>
                </c:pt>
                <c:pt idx="715">
                  <c:v>9,305666667</c:v>
                </c:pt>
                <c:pt idx="716">
                  <c:v>9,319</c:v>
                </c:pt>
                <c:pt idx="717">
                  <c:v>9,332333333</c:v>
                </c:pt>
                <c:pt idx="718">
                  <c:v>9,345666667</c:v>
                </c:pt>
                <c:pt idx="719">
                  <c:v>9,359</c:v>
                </c:pt>
                <c:pt idx="720">
                  <c:v>9,372333333</c:v>
                </c:pt>
                <c:pt idx="721">
                  <c:v>9,385666667</c:v>
                </c:pt>
                <c:pt idx="722">
                  <c:v>9,399</c:v>
                </c:pt>
                <c:pt idx="723">
                  <c:v>9,412333333</c:v>
                </c:pt>
                <c:pt idx="724">
                  <c:v>9,425666667</c:v>
                </c:pt>
                <c:pt idx="725">
                  <c:v>9,439</c:v>
                </c:pt>
                <c:pt idx="726">
                  <c:v>9,452333333</c:v>
                </c:pt>
                <c:pt idx="727">
                  <c:v>9,465666667</c:v>
                </c:pt>
                <c:pt idx="728">
                  <c:v>9,479</c:v>
                </c:pt>
                <c:pt idx="729">
                  <c:v>9,492333333</c:v>
                </c:pt>
                <c:pt idx="730">
                  <c:v>9,505666667</c:v>
                </c:pt>
                <c:pt idx="731">
                  <c:v>9,519</c:v>
                </c:pt>
                <c:pt idx="732">
                  <c:v>9,532333333</c:v>
                </c:pt>
                <c:pt idx="733">
                  <c:v>9,545666667</c:v>
                </c:pt>
                <c:pt idx="734">
                  <c:v>9,559</c:v>
                </c:pt>
                <c:pt idx="735">
                  <c:v>9,572333333</c:v>
                </c:pt>
                <c:pt idx="736">
                  <c:v>9,585666667</c:v>
                </c:pt>
                <c:pt idx="737">
                  <c:v>9,599</c:v>
                </c:pt>
                <c:pt idx="738">
                  <c:v>9,612333333</c:v>
                </c:pt>
                <c:pt idx="739">
                  <c:v>9,625666667</c:v>
                </c:pt>
                <c:pt idx="740">
                  <c:v>9,639</c:v>
                </c:pt>
                <c:pt idx="741">
                  <c:v>9,652333333</c:v>
                </c:pt>
                <c:pt idx="742">
                  <c:v>9,665666667</c:v>
                </c:pt>
                <c:pt idx="743">
                  <c:v>9,679</c:v>
                </c:pt>
                <c:pt idx="744">
                  <c:v>9,692333333</c:v>
                </c:pt>
                <c:pt idx="745">
                  <c:v>9,705666667</c:v>
                </c:pt>
                <c:pt idx="746">
                  <c:v>9,719</c:v>
                </c:pt>
                <c:pt idx="747">
                  <c:v>9,732333333</c:v>
                </c:pt>
                <c:pt idx="748">
                  <c:v>9,745666667</c:v>
                </c:pt>
                <c:pt idx="749">
                  <c:v>9,759</c:v>
                </c:pt>
                <c:pt idx="750">
                  <c:v>9,772333333</c:v>
                </c:pt>
                <c:pt idx="751">
                  <c:v>9,785666667</c:v>
                </c:pt>
                <c:pt idx="752">
                  <c:v>9,799</c:v>
                </c:pt>
                <c:pt idx="753">
                  <c:v>9,812333333</c:v>
                </c:pt>
                <c:pt idx="754">
                  <c:v>9,825666667</c:v>
                </c:pt>
                <c:pt idx="755">
                  <c:v>9,839</c:v>
                </c:pt>
                <c:pt idx="756">
                  <c:v>9,852333333</c:v>
                </c:pt>
                <c:pt idx="757">
                  <c:v>9,865666667</c:v>
                </c:pt>
                <c:pt idx="758">
                  <c:v>9,879</c:v>
                </c:pt>
                <c:pt idx="759">
                  <c:v>9,892333333</c:v>
                </c:pt>
                <c:pt idx="760">
                  <c:v>9,905666667</c:v>
                </c:pt>
                <c:pt idx="761">
                  <c:v>9,919</c:v>
                </c:pt>
                <c:pt idx="762">
                  <c:v>9,932333333</c:v>
                </c:pt>
                <c:pt idx="763">
                  <c:v>9,945666667</c:v>
                </c:pt>
                <c:pt idx="764">
                  <c:v>9,959</c:v>
                </c:pt>
                <c:pt idx="765">
                  <c:v>9,972333333</c:v>
                </c:pt>
                <c:pt idx="766">
                  <c:v>9,985666667</c:v>
                </c:pt>
                <c:pt idx="767">
                  <c:v>9,999</c:v>
                </c:pt>
                <c:pt idx="768">
                  <c:v>10,01233333</c:v>
                </c:pt>
                <c:pt idx="769">
                  <c:v>10,02566667</c:v>
                </c:pt>
                <c:pt idx="770">
                  <c:v>10,039</c:v>
                </c:pt>
                <c:pt idx="771">
                  <c:v>10,05233333</c:v>
                </c:pt>
                <c:pt idx="772">
                  <c:v>10,06566667</c:v>
                </c:pt>
                <c:pt idx="773">
                  <c:v>10,079</c:v>
                </c:pt>
                <c:pt idx="774">
                  <c:v>10,09233333</c:v>
                </c:pt>
                <c:pt idx="775">
                  <c:v>10,10566667</c:v>
                </c:pt>
                <c:pt idx="776">
                  <c:v>10,119</c:v>
                </c:pt>
                <c:pt idx="777">
                  <c:v>10,13233333</c:v>
                </c:pt>
                <c:pt idx="778">
                  <c:v>10,14566667</c:v>
                </c:pt>
                <c:pt idx="779">
                  <c:v>10,159</c:v>
                </c:pt>
                <c:pt idx="780">
                  <c:v>10,17233333</c:v>
                </c:pt>
                <c:pt idx="781">
                  <c:v>10,18566667</c:v>
                </c:pt>
                <c:pt idx="782">
                  <c:v>10,199</c:v>
                </c:pt>
                <c:pt idx="783">
                  <c:v>10,21233333</c:v>
                </c:pt>
                <c:pt idx="784">
                  <c:v>10,22566667</c:v>
                </c:pt>
                <c:pt idx="785">
                  <c:v>10,239</c:v>
                </c:pt>
                <c:pt idx="786">
                  <c:v>10,25233333</c:v>
                </c:pt>
                <c:pt idx="787">
                  <c:v>10,26566667</c:v>
                </c:pt>
                <c:pt idx="788">
                  <c:v>10,279</c:v>
                </c:pt>
                <c:pt idx="789">
                  <c:v>10,29233333</c:v>
                </c:pt>
                <c:pt idx="790">
                  <c:v>10,30566667</c:v>
                </c:pt>
                <c:pt idx="791">
                  <c:v>10,319</c:v>
                </c:pt>
                <c:pt idx="792">
                  <c:v>10,33233333</c:v>
                </c:pt>
                <c:pt idx="793">
                  <c:v>10,34566667</c:v>
                </c:pt>
                <c:pt idx="794">
                  <c:v>10,359</c:v>
                </c:pt>
                <c:pt idx="795">
                  <c:v>10,37233333</c:v>
                </c:pt>
                <c:pt idx="796">
                  <c:v>10,38566667</c:v>
                </c:pt>
                <c:pt idx="797">
                  <c:v>10,399</c:v>
                </c:pt>
                <c:pt idx="798">
                  <c:v>10,41233333</c:v>
                </c:pt>
                <c:pt idx="799">
                  <c:v>10,42566667</c:v>
                </c:pt>
                <c:pt idx="800">
                  <c:v>10,439</c:v>
                </c:pt>
                <c:pt idx="801">
                  <c:v>10,45233333</c:v>
                </c:pt>
                <c:pt idx="802">
                  <c:v>10,46566667</c:v>
                </c:pt>
                <c:pt idx="803">
                  <c:v>10,479</c:v>
                </c:pt>
                <c:pt idx="804">
                  <c:v>10,49233333</c:v>
                </c:pt>
                <c:pt idx="805">
                  <c:v>10,50566667</c:v>
                </c:pt>
                <c:pt idx="806">
                  <c:v>10,519</c:v>
                </c:pt>
                <c:pt idx="807">
                  <c:v>10,53233333</c:v>
                </c:pt>
                <c:pt idx="808">
                  <c:v>10,54566667</c:v>
                </c:pt>
                <c:pt idx="809">
                  <c:v>10,559</c:v>
                </c:pt>
                <c:pt idx="810">
                  <c:v>10,57233333</c:v>
                </c:pt>
                <c:pt idx="811">
                  <c:v>10,58566667</c:v>
                </c:pt>
                <c:pt idx="812">
                  <c:v>10,599</c:v>
                </c:pt>
                <c:pt idx="813">
                  <c:v>10,61233333</c:v>
                </c:pt>
                <c:pt idx="814">
                  <c:v>10,62566667</c:v>
                </c:pt>
                <c:pt idx="815">
                  <c:v>10,639</c:v>
                </c:pt>
                <c:pt idx="816">
                  <c:v>10,65233333</c:v>
                </c:pt>
                <c:pt idx="817">
                  <c:v>10,66566667</c:v>
                </c:pt>
                <c:pt idx="818">
                  <c:v>10,679</c:v>
                </c:pt>
                <c:pt idx="819">
                  <c:v>10,69233333</c:v>
                </c:pt>
                <c:pt idx="820">
                  <c:v>10,70566667</c:v>
                </c:pt>
                <c:pt idx="821">
                  <c:v>10,719</c:v>
                </c:pt>
                <c:pt idx="822">
                  <c:v>10,73233333</c:v>
                </c:pt>
                <c:pt idx="823">
                  <c:v>10,74566667</c:v>
                </c:pt>
                <c:pt idx="824">
                  <c:v>10,759</c:v>
                </c:pt>
                <c:pt idx="825">
                  <c:v>10,77233333</c:v>
                </c:pt>
                <c:pt idx="826">
                  <c:v>10,78566667</c:v>
                </c:pt>
                <c:pt idx="827">
                  <c:v>10,799</c:v>
                </c:pt>
                <c:pt idx="828">
                  <c:v>10,81233333</c:v>
                </c:pt>
                <c:pt idx="829">
                  <c:v>10,82566667</c:v>
                </c:pt>
                <c:pt idx="830">
                  <c:v>10,839</c:v>
                </c:pt>
                <c:pt idx="831">
                  <c:v>10,85233333</c:v>
                </c:pt>
                <c:pt idx="832">
                  <c:v>10,86566667</c:v>
                </c:pt>
                <c:pt idx="833">
                  <c:v>10,879</c:v>
                </c:pt>
                <c:pt idx="834">
                  <c:v>10,89233333</c:v>
                </c:pt>
                <c:pt idx="835">
                  <c:v>10,90566667</c:v>
                </c:pt>
                <c:pt idx="836">
                  <c:v>10,919</c:v>
                </c:pt>
                <c:pt idx="837">
                  <c:v>10,93233333</c:v>
                </c:pt>
                <c:pt idx="838">
                  <c:v>10,94566667</c:v>
                </c:pt>
                <c:pt idx="839">
                  <c:v>10,959</c:v>
                </c:pt>
                <c:pt idx="840">
                  <c:v>10,97233333</c:v>
                </c:pt>
                <c:pt idx="841">
                  <c:v>10,98566667</c:v>
                </c:pt>
                <c:pt idx="842">
                  <c:v>10,999</c:v>
                </c:pt>
                <c:pt idx="843">
                  <c:v>11,01233333</c:v>
                </c:pt>
                <c:pt idx="844">
                  <c:v>11,02566667</c:v>
                </c:pt>
                <c:pt idx="845">
                  <c:v>11,039</c:v>
                </c:pt>
                <c:pt idx="846">
                  <c:v>11,05233333</c:v>
                </c:pt>
                <c:pt idx="847">
                  <c:v>11,06566667</c:v>
                </c:pt>
                <c:pt idx="848">
                  <c:v>11,079</c:v>
                </c:pt>
                <c:pt idx="849">
                  <c:v>11,09233333</c:v>
                </c:pt>
                <c:pt idx="850">
                  <c:v>11,10566667</c:v>
                </c:pt>
                <c:pt idx="851">
                  <c:v>11,119</c:v>
                </c:pt>
                <c:pt idx="852">
                  <c:v>11,13233333</c:v>
                </c:pt>
                <c:pt idx="853">
                  <c:v>11,14566667</c:v>
                </c:pt>
                <c:pt idx="854">
                  <c:v>11,159</c:v>
                </c:pt>
                <c:pt idx="855">
                  <c:v>11,17233333</c:v>
                </c:pt>
                <c:pt idx="856">
                  <c:v>11,18566667</c:v>
                </c:pt>
                <c:pt idx="857">
                  <c:v>11,199</c:v>
                </c:pt>
                <c:pt idx="858">
                  <c:v>11,21233333</c:v>
                </c:pt>
                <c:pt idx="859">
                  <c:v>11,22566667</c:v>
                </c:pt>
                <c:pt idx="860">
                  <c:v>11,239</c:v>
                </c:pt>
                <c:pt idx="861">
                  <c:v>11,25233333</c:v>
                </c:pt>
                <c:pt idx="862">
                  <c:v>11,26566667</c:v>
                </c:pt>
                <c:pt idx="863">
                  <c:v>11,279</c:v>
                </c:pt>
                <c:pt idx="864">
                  <c:v>11,29233333</c:v>
                </c:pt>
                <c:pt idx="865">
                  <c:v>11,30566667</c:v>
                </c:pt>
                <c:pt idx="866">
                  <c:v>11,319</c:v>
                </c:pt>
                <c:pt idx="867">
                  <c:v>11,33233333</c:v>
                </c:pt>
                <c:pt idx="868">
                  <c:v>11,34566667</c:v>
                </c:pt>
                <c:pt idx="869">
                  <c:v>11,359</c:v>
                </c:pt>
                <c:pt idx="870">
                  <c:v>11,37233333</c:v>
                </c:pt>
                <c:pt idx="871">
                  <c:v>11,38566667</c:v>
                </c:pt>
                <c:pt idx="872">
                  <c:v>11,399</c:v>
                </c:pt>
                <c:pt idx="873">
                  <c:v>11,41233333</c:v>
                </c:pt>
                <c:pt idx="874">
                  <c:v>11,42566667</c:v>
                </c:pt>
                <c:pt idx="875">
                  <c:v>11,439</c:v>
                </c:pt>
                <c:pt idx="876">
                  <c:v>11,45233333</c:v>
                </c:pt>
                <c:pt idx="877">
                  <c:v>11,46566667</c:v>
                </c:pt>
                <c:pt idx="878">
                  <c:v>11,479</c:v>
                </c:pt>
                <c:pt idx="879">
                  <c:v>11,49233333</c:v>
                </c:pt>
                <c:pt idx="880">
                  <c:v>11,50566667</c:v>
                </c:pt>
                <c:pt idx="881">
                  <c:v>11,519</c:v>
                </c:pt>
                <c:pt idx="882">
                  <c:v>11,53233333</c:v>
                </c:pt>
                <c:pt idx="883">
                  <c:v>11,54566667</c:v>
                </c:pt>
                <c:pt idx="884">
                  <c:v>11,559</c:v>
                </c:pt>
                <c:pt idx="885">
                  <c:v>11,57233333</c:v>
                </c:pt>
                <c:pt idx="886">
                  <c:v>11,58566667</c:v>
                </c:pt>
                <c:pt idx="887">
                  <c:v>11,599</c:v>
                </c:pt>
                <c:pt idx="888">
                  <c:v>11,61233333</c:v>
                </c:pt>
                <c:pt idx="889">
                  <c:v>11,62566667</c:v>
                </c:pt>
                <c:pt idx="890">
                  <c:v>11,639</c:v>
                </c:pt>
                <c:pt idx="891">
                  <c:v>11,65233333</c:v>
                </c:pt>
                <c:pt idx="892">
                  <c:v>11,66566667</c:v>
                </c:pt>
                <c:pt idx="893">
                  <c:v>11,679</c:v>
                </c:pt>
                <c:pt idx="894">
                  <c:v>11,69233333</c:v>
                </c:pt>
                <c:pt idx="895">
                  <c:v>11,70566667</c:v>
                </c:pt>
                <c:pt idx="896">
                  <c:v>11,719</c:v>
                </c:pt>
                <c:pt idx="897">
                  <c:v>11,73233333</c:v>
                </c:pt>
                <c:pt idx="898">
                  <c:v>11,74566667</c:v>
                </c:pt>
                <c:pt idx="899">
                  <c:v>11,759</c:v>
                </c:pt>
                <c:pt idx="900">
                  <c:v>11,77233333</c:v>
                </c:pt>
                <c:pt idx="901">
                  <c:v>11,78566667</c:v>
                </c:pt>
                <c:pt idx="902">
                  <c:v>11,799</c:v>
                </c:pt>
                <c:pt idx="903">
                  <c:v>11,81233333</c:v>
                </c:pt>
                <c:pt idx="904">
                  <c:v>11,82566667</c:v>
                </c:pt>
                <c:pt idx="905">
                  <c:v>11,839</c:v>
                </c:pt>
                <c:pt idx="906">
                  <c:v>11,85233333</c:v>
                </c:pt>
                <c:pt idx="907">
                  <c:v>11,86566667</c:v>
                </c:pt>
                <c:pt idx="908">
                  <c:v>11,879</c:v>
                </c:pt>
                <c:pt idx="909">
                  <c:v>11,89233333</c:v>
                </c:pt>
                <c:pt idx="910">
                  <c:v>11,90566667</c:v>
                </c:pt>
                <c:pt idx="911">
                  <c:v>11,919</c:v>
                </c:pt>
                <c:pt idx="912">
                  <c:v>11,93233333</c:v>
                </c:pt>
                <c:pt idx="913">
                  <c:v>11,94566667</c:v>
                </c:pt>
                <c:pt idx="914">
                  <c:v>11,959</c:v>
                </c:pt>
                <c:pt idx="915">
                  <c:v>11,97233333</c:v>
                </c:pt>
                <c:pt idx="916">
                  <c:v>11,98566667</c:v>
                </c:pt>
                <c:pt idx="917">
                  <c:v>11,999</c:v>
                </c:pt>
                <c:pt idx="918">
                  <c:v>12,01233333</c:v>
                </c:pt>
                <c:pt idx="919">
                  <c:v>12,02566667</c:v>
                </c:pt>
                <c:pt idx="920">
                  <c:v>12,039</c:v>
                </c:pt>
                <c:pt idx="921">
                  <c:v>12,05233333</c:v>
                </c:pt>
                <c:pt idx="922">
                  <c:v>12,06566667</c:v>
                </c:pt>
                <c:pt idx="923">
                  <c:v>12,079</c:v>
                </c:pt>
                <c:pt idx="924">
                  <c:v>12,09233333</c:v>
                </c:pt>
                <c:pt idx="925">
                  <c:v>12,10566667</c:v>
                </c:pt>
                <c:pt idx="926">
                  <c:v>12,119</c:v>
                </c:pt>
                <c:pt idx="927">
                  <c:v>12,13233333</c:v>
                </c:pt>
                <c:pt idx="928">
                  <c:v>12,14566667</c:v>
                </c:pt>
                <c:pt idx="929">
                  <c:v>12,159</c:v>
                </c:pt>
                <c:pt idx="930">
                  <c:v>12,17233333</c:v>
                </c:pt>
                <c:pt idx="931">
                  <c:v>12,18566667</c:v>
                </c:pt>
                <c:pt idx="932">
                  <c:v>12,199</c:v>
                </c:pt>
                <c:pt idx="933">
                  <c:v>12,21233333</c:v>
                </c:pt>
                <c:pt idx="934">
                  <c:v>12,22566667</c:v>
                </c:pt>
                <c:pt idx="935">
                  <c:v>12,239</c:v>
                </c:pt>
                <c:pt idx="936">
                  <c:v>12,25233333</c:v>
                </c:pt>
                <c:pt idx="937">
                  <c:v>12,26566667</c:v>
                </c:pt>
                <c:pt idx="938">
                  <c:v>12,279</c:v>
                </c:pt>
                <c:pt idx="939">
                  <c:v>12,29233333</c:v>
                </c:pt>
                <c:pt idx="940">
                  <c:v>12,30566667</c:v>
                </c:pt>
                <c:pt idx="941">
                  <c:v>12,319</c:v>
                </c:pt>
                <c:pt idx="942">
                  <c:v>12,33233333</c:v>
                </c:pt>
                <c:pt idx="943">
                  <c:v>12,34566667</c:v>
                </c:pt>
                <c:pt idx="944">
                  <c:v>12,359</c:v>
                </c:pt>
                <c:pt idx="945">
                  <c:v>12,37233333</c:v>
                </c:pt>
                <c:pt idx="946">
                  <c:v>12,38566667</c:v>
                </c:pt>
                <c:pt idx="947">
                  <c:v>12,399</c:v>
                </c:pt>
                <c:pt idx="948">
                  <c:v>12,41233333</c:v>
                </c:pt>
                <c:pt idx="949">
                  <c:v>12,42566667</c:v>
                </c:pt>
                <c:pt idx="950">
                  <c:v>12,439</c:v>
                </c:pt>
                <c:pt idx="951">
                  <c:v>12,45233333</c:v>
                </c:pt>
                <c:pt idx="952">
                  <c:v>12,46566667</c:v>
                </c:pt>
                <c:pt idx="953">
                  <c:v>12,479</c:v>
                </c:pt>
                <c:pt idx="954">
                  <c:v>12,49233333</c:v>
                </c:pt>
                <c:pt idx="955">
                  <c:v>12,50566667</c:v>
                </c:pt>
                <c:pt idx="956">
                  <c:v>12,519</c:v>
                </c:pt>
                <c:pt idx="957">
                  <c:v>12,53233333</c:v>
                </c:pt>
                <c:pt idx="958">
                  <c:v>12,54566667</c:v>
                </c:pt>
                <c:pt idx="959">
                  <c:v>12,559</c:v>
                </c:pt>
                <c:pt idx="960">
                  <c:v>12,57233333</c:v>
                </c:pt>
                <c:pt idx="961">
                  <c:v>12,58566667</c:v>
                </c:pt>
                <c:pt idx="962">
                  <c:v>12,599</c:v>
                </c:pt>
                <c:pt idx="963">
                  <c:v>12,61233333</c:v>
                </c:pt>
                <c:pt idx="964">
                  <c:v>12,62566667</c:v>
                </c:pt>
                <c:pt idx="965">
                  <c:v>12,639</c:v>
                </c:pt>
                <c:pt idx="966">
                  <c:v>12,65233333</c:v>
                </c:pt>
                <c:pt idx="967">
                  <c:v>12,66566667</c:v>
                </c:pt>
                <c:pt idx="968">
                  <c:v>12,679</c:v>
                </c:pt>
                <c:pt idx="969">
                  <c:v>12,69233333</c:v>
                </c:pt>
                <c:pt idx="970">
                  <c:v>12,70566667</c:v>
                </c:pt>
                <c:pt idx="971">
                  <c:v>12,719</c:v>
                </c:pt>
                <c:pt idx="972">
                  <c:v>12,73233333</c:v>
                </c:pt>
                <c:pt idx="973">
                  <c:v>12,74566667</c:v>
                </c:pt>
                <c:pt idx="974">
                  <c:v>12,759</c:v>
                </c:pt>
                <c:pt idx="975">
                  <c:v>12,77233333</c:v>
                </c:pt>
                <c:pt idx="976">
                  <c:v>12,78566667</c:v>
                </c:pt>
                <c:pt idx="977">
                  <c:v>12,799</c:v>
                </c:pt>
                <c:pt idx="978">
                  <c:v>12,81233333</c:v>
                </c:pt>
                <c:pt idx="979">
                  <c:v>12,82566667</c:v>
                </c:pt>
                <c:pt idx="980">
                  <c:v>12,839</c:v>
                </c:pt>
                <c:pt idx="981">
                  <c:v>12,85233333</c:v>
                </c:pt>
                <c:pt idx="982">
                  <c:v>12,86566667</c:v>
                </c:pt>
                <c:pt idx="983">
                  <c:v>12,879</c:v>
                </c:pt>
                <c:pt idx="984">
                  <c:v>12,89233333</c:v>
                </c:pt>
                <c:pt idx="985">
                  <c:v>12,90566667</c:v>
                </c:pt>
                <c:pt idx="986">
                  <c:v>12,919</c:v>
                </c:pt>
                <c:pt idx="987">
                  <c:v>12,93233333</c:v>
                </c:pt>
                <c:pt idx="988">
                  <c:v>12,94566667</c:v>
                </c:pt>
                <c:pt idx="989">
                  <c:v>12,959</c:v>
                </c:pt>
                <c:pt idx="990">
                  <c:v>12,97233333</c:v>
                </c:pt>
                <c:pt idx="991">
                  <c:v>12,98566667</c:v>
                </c:pt>
                <c:pt idx="992">
                  <c:v>12,999</c:v>
                </c:pt>
                <c:pt idx="993">
                  <c:v>13,01233333</c:v>
                </c:pt>
                <c:pt idx="994">
                  <c:v>13,02566667</c:v>
                </c:pt>
                <c:pt idx="995">
                  <c:v>13,039</c:v>
                </c:pt>
                <c:pt idx="996">
                  <c:v>13,05233333</c:v>
                </c:pt>
                <c:pt idx="997">
                  <c:v>13,06566667</c:v>
                </c:pt>
                <c:pt idx="998">
                  <c:v>13,079</c:v>
                </c:pt>
                <c:pt idx="999">
                  <c:v>13,09233333</c:v>
                </c:pt>
                <c:pt idx="1000">
                  <c:v>13,10566667</c:v>
                </c:pt>
                <c:pt idx="1001">
                  <c:v>13,119</c:v>
                </c:pt>
                <c:pt idx="1002">
                  <c:v>13,13233333</c:v>
                </c:pt>
                <c:pt idx="1003">
                  <c:v>13,14566667</c:v>
                </c:pt>
                <c:pt idx="1004">
                  <c:v>13,159</c:v>
                </c:pt>
                <c:pt idx="1005">
                  <c:v>13,17233333</c:v>
                </c:pt>
                <c:pt idx="1006">
                  <c:v>13,18566667</c:v>
                </c:pt>
                <c:pt idx="1007">
                  <c:v>13,199</c:v>
                </c:pt>
                <c:pt idx="1008">
                  <c:v>13,21233333</c:v>
                </c:pt>
                <c:pt idx="1009">
                  <c:v>13,22566667</c:v>
                </c:pt>
                <c:pt idx="1010">
                  <c:v>13,239</c:v>
                </c:pt>
                <c:pt idx="1011">
                  <c:v>13,25233333</c:v>
                </c:pt>
                <c:pt idx="1012">
                  <c:v>13,26566667</c:v>
                </c:pt>
                <c:pt idx="1013">
                  <c:v>13,279</c:v>
                </c:pt>
                <c:pt idx="1014">
                  <c:v>13,29233333</c:v>
                </c:pt>
                <c:pt idx="1015">
                  <c:v>13,30566667</c:v>
                </c:pt>
                <c:pt idx="1016">
                  <c:v>13,319</c:v>
                </c:pt>
                <c:pt idx="1017">
                  <c:v>13,33233333</c:v>
                </c:pt>
                <c:pt idx="1018">
                  <c:v>13,34566667</c:v>
                </c:pt>
                <c:pt idx="1019">
                  <c:v>13,359</c:v>
                </c:pt>
                <c:pt idx="1020">
                  <c:v>13,37233333</c:v>
                </c:pt>
                <c:pt idx="1021">
                  <c:v>13,38566667</c:v>
                </c:pt>
                <c:pt idx="1022">
                  <c:v>13,399</c:v>
                </c:pt>
                <c:pt idx="1023">
                  <c:v>13,41233333</c:v>
                </c:pt>
                <c:pt idx="1024">
                  <c:v>13,42566667</c:v>
                </c:pt>
                <c:pt idx="1025">
                  <c:v>13,439</c:v>
                </c:pt>
                <c:pt idx="1026">
                  <c:v>13,45233333</c:v>
                </c:pt>
                <c:pt idx="1027">
                  <c:v>13,46566667</c:v>
                </c:pt>
                <c:pt idx="1028">
                  <c:v>13,479</c:v>
                </c:pt>
                <c:pt idx="1029">
                  <c:v>13,49233333</c:v>
                </c:pt>
                <c:pt idx="1030">
                  <c:v>13,50566667</c:v>
                </c:pt>
                <c:pt idx="1031">
                  <c:v>13,519</c:v>
                </c:pt>
                <c:pt idx="1032">
                  <c:v>13,53233333</c:v>
                </c:pt>
                <c:pt idx="1033">
                  <c:v>13,54566667</c:v>
                </c:pt>
                <c:pt idx="1034">
                  <c:v>13,559</c:v>
                </c:pt>
                <c:pt idx="1035">
                  <c:v>13,57233333</c:v>
                </c:pt>
                <c:pt idx="1036">
                  <c:v>13,58566667</c:v>
                </c:pt>
                <c:pt idx="1037">
                  <c:v>13,599</c:v>
                </c:pt>
                <c:pt idx="1038">
                  <c:v>13,61233333</c:v>
                </c:pt>
                <c:pt idx="1039">
                  <c:v>13,62566667</c:v>
                </c:pt>
                <c:pt idx="1040">
                  <c:v>13,639</c:v>
                </c:pt>
                <c:pt idx="1041">
                  <c:v>13,65233333</c:v>
                </c:pt>
                <c:pt idx="1042">
                  <c:v>13,66566667</c:v>
                </c:pt>
                <c:pt idx="1043">
                  <c:v>13,679</c:v>
                </c:pt>
                <c:pt idx="1044">
                  <c:v>13,69233333</c:v>
                </c:pt>
                <c:pt idx="1045">
                  <c:v>13,70566667</c:v>
                </c:pt>
                <c:pt idx="1046">
                  <c:v>13,719</c:v>
                </c:pt>
                <c:pt idx="1047">
                  <c:v>13,73233333</c:v>
                </c:pt>
                <c:pt idx="1048">
                  <c:v>13,74566667</c:v>
                </c:pt>
                <c:pt idx="1049">
                  <c:v>13,759</c:v>
                </c:pt>
                <c:pt idx="1050">
                  <c:v>13,77233333</c:v>
                </c:pt>
                <c:pt idx="1051">
                  <c:v>13,78566667</c:v>
                </c:pt>
                <c:pt idx="1052">
                  <c:v>13,799</c:v>
                </c:pt>
                <c:pt idx="1053">
                  <c:v>13,81233333</c:v>
                </c:pt>
                <c:pt idx="1054">
                  <c:v>13,82566667</c:v>
                </c:pt>
                <c:pt idx="1055">
                  <c:v>13,839</c:v>
                </c:pt>
                <c:pt idx="1056">
                  <c:v>13,85233333</c:v>
                </c:pt>
                <c:pt idx="1057">
                  <c:v>13,86566667</c:v>
                </c:pt>
                <c:pt idx="1058">
                  <c:v>13,879</c:v>
                </c:pt>
                <c:pt idx="1059">
                  <c:v>13,89233333</c:v>
                </c:pt>
                <c:pt idx="1060">
                  <c:v>13,90566667</c:v>
                </c:pt>
                <c:pt idx="1061">
                  <c:v>13,919</c:v>
                </c:pt>
                <c:pt idx="1062">
                  <c:v>13,93233333</c:v>
                </c:pt>
                <c:pt idx="1063">
                  <c:v>13,94566667</c:v>
                </c:pt>
                <c:pt idx="1064">
                  <c:v>13,959</c:v>
                </c:pt>
                <c:pt idx="1065">
                  <c:v>13,97233333</c:v>
                </c:pt>
                <c:pt idx="1066">
                  <c:v>13,98566667</c:v>
                </c:pt>
                <c:pt idx="1067">
                  <c:v>13,999</c:v>
                </c:pt>
                <c:pt idx="1068">
                  <c:v>14,01233333</c:v>
                </c:pt>
                <c:pt idx="1069">
                  <c:v>14,02566667</c:v>
                </c:pt>
                <c:pt idx="1070">
                  <c:v>14,039</c:v>
                </c:pt>
                <c:pt idx="1071">
                  <c:v>14,05233333</c:v>
                </c:pt>
                <c:pt idx="1072">
                  <c:v>14,06566667</c:v>
                </c:pt>
                <c:pt idx="1073">
                  <c:v>14,079</c:v>
                </c:pt>
                <c:pt idx="1074">
                  <c:v>14,09233333</c:v>
                </c:pt>
                <c:pt idx="1075">
                  <c:v>14,10566667</c:v>
                </c:pt>
                <c:pt idx="1076">
                  <c:v>14,119</c:v>
                </c:pt>
                <c:pt idx="1077">
                  <c:v>14,13233333</c:v>
                </c:pt>
                <c:pt idx="1078">
                  <c:v>14,14566667</c:v>
                </c:pt>
                <c:pt idx="1079">
                  <c:v>14,159</c:v>
                </c:pt>
                <c:pt idx="1080">
                  <c:v>14,17233333</c:v>
                </c:pt>
                <c:pt idx="1081">
                  <c:v>14,18566667</c:v>
                </c:pt>
                <c:pt idx="1082">
                  <c:v>14,199</c:v>
                </c:pt>
                <c:pt idx="1083">
                  <c:v>14,21233333</c:v>
                </c:pt>
                <c:pt idx="1084">
                  <c:v>14,22566667</c:v>
                </c:pt>
                <c:pt idx="1085">
                  <c:v>14,239</c:v>
                </c:pt>
                <c:pt idx="1086">
                  <c:v>14,25233333</c:v>
                </c:pt>
                <c:pt idx="1087">
                  <c:v>14,26566667</c:v>
                </c:pt>
                <c:pt idx="1088">
                  <c:v>14,279</c:v>
                </c:pt>
                <c:pt idx="1089">
                  <c:v>14,29233333</c:v>
                </c:pt>
                <c:pt idx="1090">
                  <c:v>14,30566667</c:v>
                </c:pt>
                <c:pt idx="1091">
                  <c:v>14,319</c:v>
                </c:pt>
                <c:pt idx="1092">
                  <c:v>14,33233333</c:v>
                </c:pt>
                <c:pt idx="1093">
                  <c:v>14,34566667</c:v>
                </c:pt>
                <c:pt idx="1094">
                  <c:v>14,359</c:v>
                </c:pt>
                <c:pt idx="1095">
                  <c:v>14,37233333</c:v>
                </c:pt>
                <c:pt idx="1096">
                  <c:v>14,38566667</c:v>
                </c:pt>
                <c:pt idx="1097">
                  <c:v>14,399</c:v>
                </c:pt>
                <c:pt idx="1098">
                  <c:v>14,41233333</c:v>
                </c:pt>
                <c:pt idx="1099">
                  <c:v>14,42566667</c:v>
                </c:pt>
                <c:pt idx="1100">
                  <c:v>14,439</c:v>
                </c:pt>
                <c:pt idx="1101">
                  <c:v>14,45233333</c:v>
                </c:pt>
                <c:pt idx="1102">
                  <c:v>14,46566667</c:v>
                </c:pt>
                <c:pt idx="1103">
                  <c:v>14,479</c:v>
                </c:pt>
                <c:pt idx="1104">
                  <c:v>14,49233333</c:v>
                </c:pt>
                <c:pt idx="1105">
                  <c:v>14,50566667</c:v>
                </c:pt>
                <c:pt idx="1106">
                  <c:v>14,519</c:v>
                </c:pt>
                <c:pt idx="1107">
                  <c:v>14,53233333</c:v>
                </c:pt>
                <c:pt idx="1108">
                  <c:v>14,54566667</c:v>
                </c:pt>
                <c:pt idx="1109">
                  <c:v>14,559</c:v>
                </c:pt>
                <c:pt idx="1110">
                  <c:v>14,57233333</c:v>
                </c:pt>
                <c:pt idx="1111">
                  <c:v>14,58566667</c:v>
                </c:pt>
                <c:pt idx="1112">
                  <c:v>14,599</c:v>
                </c:pt>
                <c:pt idx="1113">
                  <c:v>14,61233333</c:v>
                </c:pt>
                <c:pt idx="1114">
                  <c:v>14,62566667</c:v>
                </c:pt>
                <c:pt idx="1115">
                  <c:v>14,639</c:v>
                </c:pt>
                <c:pt idx="1116">
                  <c:v>14,65233333</c:v>
                </c:pt>
                <c:pt idx="1117">
                  <c:v>14,66566667</c:v>
                </c:pt>
                <c:pt idx="1118">
                  <c:v>14,679</c:v>
                </c:pt>
                <c:pt idx="1119">
                  <c:v>14,69233333</c:v>
                </c:pt>
                <c:pt idx="1120">
                  <c:v>14,70566667</c:v>
                </c:pt>
                <c:pt idx="1121">
                  <c:v>14,719</c:v>
                </c:pt>
                <c:pt idx="1122">
                  <c:v>14,73233333</c:v>
                </c:pt>
                <c:pt idx="1123">
                  <c:v>14,74566667</c:v>
                </c:pt>
                <c:pt idx="1124">
                  <c:v>14,759</c:v>
                </c:pt>
                <c:pt idx="1125">
                  <c:v>14,77233333</c:v>
                </c:pt>
                <c:pt idx="1126">
                  <c:v>14,78566667</c:v>
                </c:pt>
                <c:pt idx="1127">
                  <c:v>14,799</c:v>
                </c:pt>
                <c:pt idx="1128">
                  <c:v>14,81233333</c:v>
                </c:pt>
                <c:pt idx="1129">
                  <c:v>14,82566667</c:v>
                </c:pt>
                <c:pt idx="1130">
                  <c:v>14,839</c:v>
                </c:pt>
                <c:pt idx="1131">
                  <c:v>14,85233333</c:v>
                </c:pt>
                <c:pt idx="1132">
                  <c:v>14,86566667</c:v>
                </c:pt>
                <c:pt idx="1133">
                  <c:v>14,879</c:v>
                </c:pt>
                <c:pt idx="1134">
                  <c:v>14,89233333</c:v>
                </c:pt>
                <c:pt idx="1135">
                  <c:v>14,90566667</c:v>
                </c:pt>
                <c:pt idx="1136">
                  <c:v>14,919</c:v>
                </c:pt>
                <c:pt idx="1137">
                  <c:v>14,93233333</c:v>
                </c:pt>
                <c:pt idx="1138">
                  <c:v>14,94566667</c:v>
                </c:pt>
                <c:pt idx="1139">
                  <c:v>14,959</c:v>
                </c:pt>
                <c:pt idx="1140">
                  <c:v>14,97233333</c:v>
                </c:pt>
                <c:pt idx="1141">
                  <c:v>14,98566667</c:v>
                </c:pt>
                <c:pt idx="1142">
                  <c:v>14,999</c:v>
                </c:pt>
                <c:pt idx="1143">
                  <c:v>15,01233333</c:v>
                </c:pt>
                <c:pt idx="1144">
                  <c:v>15,02566667</c:v>
                </c:pt>
                <c:pt idx="1145">
                  <c:v>15,039</c:v>
                </c:pt>
                <c:pt idx="1146">
                  <c:v>15,05233333</c:v>
                </c:pt>
                <c:pt idx="1147">
                  <c:v>15,06566667</c:v>
                </c:pt>
                <c:pt idx="1148">
                  <c:v>15,079</c:v>
                </c:pt>
                <c:pt idx="1149">
                  <c:v>15,09233333</c:v>
                </c:pt>
                <c:pt idx="1150">
                  <c:v>15,10566667</c:v>
                </c:pt>
                <c:pt idx="1151">
                  <c:v>15,119</c:v>
                </c:pt>
                <c:pt idx="1152">
                  <c:v>15,13233333</c:v>
                </c:pt>
                <c:pt idx="1153">
                  <c:v>15,14566667</c:v>
                </c:pt>
                <c:pt idx="1154">
                  <c:v>15,159</c:v>
                </c:pt>
                <c:pt idx="1155">
                  <c:v>15,17233333</c:v>
                </c:pt>
                <c:pt idx="1156">
                  <c:v>15,18566667</c:v>
                </c:pt>
                <c:pt idx="1157">
                  <c:v>15,199</c:v>
                </c:pt>
                <c:pt idx="1158">
                  <c:v>15,21233333</c:v>
                </c:pt>
                <c:pt idx="1159">
                  <c:v>15,22566667</c:v>
                </c:pt>
                <c:pt idx="1160">
                  <c:v>15,239</c:v>
                </c:pt>
                <c:pt idx="1161">
                  <c:v>15,25233333</c:v>
                </c:pt>
                <c:pt idx="1162">
                  <c:v>15,26566667</c:v>
                </c:pt>
                <c:pt idx="1163">
                  <c:v>15,279</c:v>
                </c:pt>
                <c:pt idx="1164">
                  <c:v>15,29233333</c:v>
                </c:pt>
                <c:pt idx="1165">
                  <c:v>15,30566667</c:v>
                </c:pt>
                <c:pt idx="1166">
                  <c:v>15,319</c:v>
                </c:pt>
                <c:pt idx="1167">
                  <c:v>15,33233333</c:v>
                </c:pt>
                <c:pt idx="1168">
                  <c:v>15,34566667</c:v>
                </c:pt>
                <c:pt idx="1169">
                  <c:v>15,359</c:v>
                </c:pt>
                <c:pt idx="1170">
                  <c:v>15,37233333</c:v>
                </c:pt>
                <c:pt idx="1171">
                  <c:v>15,38566667</c:v>
                </c:pt>
                <c:pt idx="1172">
                  <c:v>15,399</c:v>
                </c:pt>
                <c:pt idx="1173">
                  <c:v>15,41233333</c:v>
                </c:pt>
                <c:pt idx="1174">
                  <c:v>15,42566667</c:v>
                </c:pt>
                <c:pt idx="1175">
                  <c:v>15,439</c:v>
                </c:pt>
                <c:pt idx="1176">
                  <c:v>15,45233333</c:v>
                </c:pt>
                <c:pt idx="1177">
                  <c:v>15,46566667</c:v>
                </c:pt>
                <c:pt idx="1178">
                  <c:v>15,479</c:v>
                </c:pt>
                <c:pt idx="1179">
                  <c:v>15,49233333</c:v>
                </c:pt>
                <c:pt idx="1180">
                  <c:v>15,50566667</c:v>
                </c:pt>
                <c:pt idx="1181">
                  <c:v>15,519</c:v>
                </c:pt>
                <c:pt idx="1182">
                  <c:v>15,53233333</c:v>
                </c:pt>
                <c:pt idx="1183">
                  <c:v>15,54566667</c:v>
                </c:pt>
                <c:pt idx="1184">
                  <c:v>15,559</c:v>
                </c:pt>
                <c:pt idx="1185">
                  <c:v>15,57233333</c:v>
                </c:pt>
                <c:pt idx="1186">
                  <c:v>15,58566667</c:v>
                </c:pt>
                <c:pt idx="1187">
                  <c:v>15,599</c:v>
                </c:pt>
                <c:pt idx="1188">
                  <c:v>15,61233333</c:v>
                </c:pt>
                <c:pt idx="1189">
                  <c:v>15,62566667</c:v>
                </c:pt>
                <c:pt idx="1190">
                  <c:v>15,639</c:v>
                </c:pt>
                <c:pt idx="1191">
                  <c:v>15,65233333</c:v>
                </c:pt>
                <c:pt idx="1192">
                  <c:v>15,66566667</c:v>
                </c:pt>
                <c:pt idx="1193">
                  <c:v>15,679</c:v>
                </c:pt>
                <c:pt idx="1194">
                  <c:v>15,69233333</c:v>
                </c:pt>
                <c:pt idx="1195">
                  <c:v>15,70566667</c:v>
                </c:pt>
                <c:pt idx="1196">
                  <c:v>15,719</c:v>
                </c:pt>
                <c:pt idx="1197">
                  <c:v>15,73233333</c:v>
                </c:pt>
                <c:pt idx="1198">
                  <c:v>15,74566667</c:v>
                </c:pt>
                <c:pt idx="1199">
                  <c:v>15,759</c:v>
                </c:pt>
                <c:pt idx="1200">
                  <c:v>15,77233333</c:v>
                </c:pt>
                <c:pt idx="1201">
                  <c:v>15,78566667</c:v>
                </c:pt>
                <c:pt idx="1202">
                  <c:v>15,799</c:v>
                </c:pt>
                <c:pt idx="1203">
                  <c:v>15,81233333</c:v>
                </c:pt>
                <c:pt idx="1204">
                  <c:v>15,82566667</c:v>
                </c:pt>
                <c:pt idx="1205">
                  <c:v>15,839</c:v>
                </c:pt>
                <c:pt idx="1206">
                  <c:v>15,85233333</c:v>
                </c:pt>
                <c:pt idx="1207">
                  <c:v>15,86566667</c:v>
                </c:pt>
                <c:pt idx="1208">
                  <c:v>15,879</c:v>
                </c:pt>
                <c:pt idx="1209">
                  <c:v>15,89233333</c:v>
                </c:pt>
                <c:pt idx="1210">
                  <c:v>15,90566667</c:v>
                </c:pt>
                <c:pt idx="1211">
                  <c:v>15,919</c:v>
                </c:pt>
                <c:pt idx="1212">
                  <c:v>15,93233333</c:v>
                </c:pt>
                <c:pt idx="1213">
                  <c:v>15,94566667</c:v>
                </c:pt>
                <c:pt idx="1214">
                  <c:v>15,959</c:v>
                </c:pt>
                <c:pt idx="1215">
                  <c:v>15,97233333</c:v>
                </c:pt>
                <c:pt idx="1216">
                  <c:v>15,98566667</c:v>
                </c:pt>
                <c:pt idx="1217">
                  <c:v>15,999</c:v>
                </c:pt>
                <c:pt idx="1218">
                  <c:v>16,01233333</c:v>
                </c:pt>
                <c:pt idx="1219">
                  <c:v>16,02566667</c:v>
                </c:pt>
                <c:pt idx="1220">
                  <c:v>16,039</c:v>
                </c:pt>
                <c:pt idx="1221">
                  <c:v>16,05233333</c:v>
                </c:pt>
                <c:pt idx="1222">
                  <c:v>16,06566667</c:v>
                </c:pt>
                <c:pt idx="1223">
                  <c:v>16,079</c:v>
                </c:pt>
                <c:pt idx="1224">
                  <c:v>16,09233333</c:v>
                </c:pt>
                <c:pt idx="1225">
                  <c:v>16,10566667</c:v>
                </c:pt>
                <c:pt idx="1226">
                  <c:v>16,119</c:v>
                </c:pt>
                <c:pt idx="1227">
                  <c:v>16,13233333</c:v>
                </c:pt>
                <c:pt idx="1228">
                  <c:v>16,14566667</c:v>
                </c:pt>
                <c:pt idx="1229">
                  <c:v>16,159</c:v>
                </c:pt>
                <c:pt idx="1230">
                  <c:v>16,17233333</c:v>
                </c:pt>
                <c:pt idx="1231">
                  <c:v>16,18566667</c:v>
                </c:pt>
                <c:pt idx="1232">
                  <c:v>16,199</c:v>
                </c:pt>
                <c:pt idx="1233">
                  <c:v>16,21233333</c:v>
                </c:pt>
                <c:pt idx="1234">
                  <c:v>16,22566667</c:v>
                </c:pt>
                <c:pt idx="1235">
                  <c:v>16,239</c:v>
                </c:pt>
                <c:pt idx="1236">
                  <c:v>16,25233333</c:v>
                </c:pt>
                <c:pt idx="1237">
                  <c:v>16,26566667</c:v>
                </c:pt>
                <c:pt idx="1238">
                  <c:v>16,279</c:v>
                </c:pt>
                <c:pt idx="1239">
                  <c:v>16,29233333</c:v>
                </c:pt>
                <c:pt idx="1240">
                  <c:v>16,30566667</c:v>
                </c:pt>
                <c:pt idx="1241">
                  <c:v>16,319</c:v>
                </c:pt>
                <c:pt idx="1242">
                  <c:v>16,33233333</c:v>
                </c:pt>
                <c:pt idx="1243">
                  <c:v>16,34566667</c:v>
                </c:pt>
                <c:pt idx="1244">
                  <c:v>16,359</c:v>
                </c:pt>
                <c:pt idx="1245">
                  <c:v>16,37233333</c:v>
                </c:pt>
                <c:pt idx="1246">
                  <c:v>16,38566667</c:v>
                </c:pt>
                <c:pt idx="1247">
                  <c:v>16,399</c:v>
                </c:pt>
                <c:pt idx="1248">
                  <c:v>16,41233333</c:v>
                </c:pt>
                <c:pt idx="1249">
                  <c:v>16,42566667</c:v>
                </c:pt>
                <c:pt idx="1250">
                  <c:v>16,439</c:v>
                </c:pt>
                <c:pt idx="1251">
                  <c:v>16,45233333</c:v>
                </c:pt>
                <c:pt idx="1252">
                  <c:v>16,46566667</c:v>
                </c:pt>
                <c:pt idx="1253">
                  <c:v>16,479</c:v>
                </c:pt>
                <c:pt idx="1254">
                  <c:v>16,49233333</c:v>
                </c:pt>
                <c:pt idx="1255">
                  <c:v>16,50566667</c:v>
                </c:pt>
                <c:pt idx="1256">
                  <c:v>16,519</c:v>
                </c:pt>
                <c:pt idx="1257">
                  <c:v>16,53233333</c:v>
                </c:pt>
                <c:pt idx="1258">
                  <c:v>16,54566667</c:v>
                </c:pt>
                <c:pt idx="1259">
                  <c:v>16,559</c:v>
                </c:pt>
                <c:pt idx="1260">
                  <c:v>16,57233333</c:v>
                </c:pt>
                <c:pt idx="1261">
                  <c:v>16,58566667</c:v>
                </c:pt>
                <c:pt idx="1262">
                  <c:v>16,599</c:v>
                </c:pt>
                <c:pt idx="1263">
                  <c:v>16,61233333</c:v>
                </c:pt>
                <c:pt idx="1264">
                  <c:v>16,62566667</c:v>
                </c:pt>
                <c:pt idx="1265">
                  <c:v>16,639</c:v>
                </c:pt>
                <c:pt idx="1266">
                  <c:v>16,65233333</c:v>
                </c:pt>
                <c:pt idx="1267">
                  <c:v>16,66566667</c:v>
                </c:pt>
                <c:pt idx="1268">
                  <c:v>16,679</c:v>
                </c:pt>
                <c:pt idx="1269">
                  <c:v>16,69233333</c:v>
                </c:pt>
                <c:pt idx="1270">
                  <c:v>16,70566667</c:v>
                </c:pt>
                <c:pt idx="1271">
                  <c:v>16,719</c:v>
                </c:pt>
                <c:pt idx="1272">
                  <c:v>16,73233333</c:v>
                </c:pt>
                <c:pt idx="1273">
                  <c:v>16,74566667</c:v>
                </c:pt>
                <c:pt idx="1274">
                  <c:v>16,759</c:v>
                </c:pt>
                <c:pt idx="1275">
                  <c:v>16,77233333</c:v>
                </c:pt>
                <c:pt idx="1276">
                  <c:v>16,78566667</c:v>
                </c:pt>
                <c:pt idx="1277">
                  <c:v>16,799</c:v>
                </c:pt>
                <c:pt idx="1278">
                  <c:v>16,81233333</c:v>
                </c:pt>
                <c:pt idx="1279">
                  <c:v>16,82566667</c:v>
                </c:pt>
                <c:pt idx="1280">
                  <c:v>16,839</c:v>
                </c:pt>
                <c:pt idx="1281">
                  <c:v>16,85233333</c:v>
                </c:pt>
                <c:pt idx="1282">
                  <c:v>16,86566667</c:v>
                </c:pt>
                <c:pt idx="1283">
                  <c:v>16,879</c:v>
                </c:pt>
                <c:pt idx="1284">
                  <c:v>16,89233333</c:v>
                </c:pt>
                <c:pt idx="1285">
                  <c:v>16,90566667</c:v>
                </c:pt>
                <c:pt idx="1286">
                  <c:v>16,919</c:v>
                </c:pt>
                <c:pt idx="1287">
                  <c:v>16,93233333</c:v>
                </c:pt>
                <c:pt idx="1288">
                  <c:v>16,94566667</c:v>
                </c:pt>
                <c:pt idx="1289">
                  <c:v>16,959</c:v>
                </c:pt>
                <c:pt idx="1290">
                  <c:v>16,97233333</c:v>
                </c:pt>
                <c:pt idx="1291">
                  <c:v>16,98566667</c:v>
                </c:pt>
                <c:pt idx="1292">
                  <c:v>16,999</c:v>
                </c:pt>
                <c:pt idx="1293">
                  <c:v>17,01233333</c:v>
                </c:pt>
                <c:pt idx="1294">
                  <c:v>17,02566667</c:v>
                </c:pt>
                <c:pt idx="1295">
                  <c:v>17,039</c:v>
                </c:pt>
                <c:pt idx="1296">
                  <c:v>17,05233333</c:v>
                </c:pt>
                <c:pt idx="1297">
                  <c:v>17,06566667</c:v>
                </c:pt>
                <c:pt idx="1298">
                  <c:v>17,079</c:v>
                </c:pt>
                <c:pt idx="1299">
                  <c:v>17,09233333</c:v>
                </c:pt>
                <c:pt idx="1300">
                  <c:v>17,10566667</c:v>
                </c:pt>
                <c:pt idx="1301">
                  <c:v>17,119</c:v>
                </c:pt>
                <c:pt idx="1302">
                  <c:v>17,13233333</c:v>
                </c:pt>
                <c:pt idx="1303">
                  <c:v>17,14566667</c:v>
                </c:pt>
                <c:pt idx="1304">
                  <c:v>17,159</c:v>
                </c:pt>
                <c:pt idx="1305">
                  <c:v>17,17233333</c:v>
                </c:pt>
                <c:pt idx="1306">
                  <c:v>17,18566667</c:v>
                </c:pt>
                <c:pt idx="1307">
                  <c:v>17,199</c:v>
                </c:pt>
                <c:pt idx="1308">
                  <c:v>17,21233333</c:v>
                </c:pt>
                <c:pt idx="1309">
                  <c:v>17,22566667</c:v>
                </c:pt>
                <c:pt idx="1310">
                  <c:v>17,239</c:v>
                </c:pt>
                <c:pt idx="1311">
                  <c:v>17,25233333</c:v>
                </c:pt>
                <c:pt idx="1312">
                  <c:v>17,26566667</c:v>
                </c:pt>
                <c:pt idx="1313">
                  <c:v>17,279</c:v>
                </c:pt>
                <c:pt idx="1314">
                  <c:v>17,29233333</c:v>
                </c:pt>
                <c:pt idx="1315">
                  <c:v>17,30566667</c:v>
                </c:pt>
                <c:pt idx="1316">
                  <c:v>17,319</c:v>
                </c:pt>
                <c:pt idx="1317">
                  <c:v>17,33233333</c:v>
                </c:pt>
                <c:pt idx="1318">
                  <c:v>17,34566667</c:v>
                </c:pt>
                <c:pt idx="1319">
                  <c:v>17,359</c:v>
                </c:pt>
                <c:pt idx="1320">
                  <c:v>17,37233333</c:v>
                </c:pt>
                <c:pt idx="1321">
                  <c:v>17,38566667</c:v>
                </c:pt>
                <c:pt idx="1322">
                  <c:v>17,399</c:v>
                </c:pt>
                <c:pt idx="1323">
                  <c:v>17,41233333</c:v>
                </c:pt>
                <c:pt idx="1324">
                  <c:v>17,42566667</c:v>
                </c:pt>
                <c:pt idx="1325">
                  <c:v>17,439</c:v>
                </c:pt>
                <c:pt idx="1326">
                  <c:v>17,45233333</c:v>
                </c:pt>
                <c:pt idx="1327">
                  <c:v>17,46566667</c:v>
                </c:pt>
                <c:pt idx="1328">
                  <c:v>17,479</c:v>
                </c:pt>
                <c:pt idx="1329">
                  <c:v>17,49233333</c:v>
                </c:pt>
                <c:pt idx="1330">
                  <c:v>17,50566667</c:v>
                </c:pt>
                <c:pt idx="1331">
                  <c:v>17,519</c:v>
                </c:pt>
                <c:pt idx="1332">
                  <c:v>17,53233333</c:v>
                </c:pt>
                <c:pt idx="1333">
                  <c:v>17,54566667</c:v>
                </c:pt>
                <c:pt idx="1334">
                  <c:v>17,559</c:v>
                </c:pt>
                <c:pt idx="1335">
                  <c:v>17,57233333</c:v>
                </c:pt>
                <c:pt idx="1336">
                  <c:v>17,58566667</c:v>
                </c:pt>
                <c:pt idx="1337">
                  <c:v>17,599</c:v>
                </c:pt>
                <c:pt idx="1338">
                  <c:v>17,61233333</c:v>
                </c:pt>
                <c:pt idx="1339">
                  <c:v>17,62566667</c:v>
                </c:pt>
                <c:pt idx="1340">
                  <c:v>17,639</c:v>
                </c:pt>
                <c:pt idx="1341">
                  <c:v>17,65233333</c:v>
                </c:pt>
                <c:pt idx="1342">
                  <c:v>17,66566667</c:v>
                </c:pt>
                <c:pt idx="1343">
                  <c:v>17,679</c:v>
                </c:pt>
                <c:pt idx="1344">
                  <c:v>17,69233333</c:v>
                </c:pt>
                <c:pt idx="1345">
                  <c:v>17,70566667</c:v>
                </c:pt>
                <c:pt idx="1346">
                  <c:v>17,719</c:v>
                </c:pt>
                <c:pt idx="1347">
                  <c:v>17,73233333</c:v>
                </c:pt>
                <c:pt idx="1348">
                  <c:v>17,74566667</c:v>
                </c:pt>
                <c:pt idx="1349">
                  <c:v>17,759</c:v>
                </c:pt>
                <c:pt idx="1350">
                  <c:v>17,77233333</c:v>
                </c:pt>
                <c:pt idx="1351">
                  <c:v>17,78566667</c:v>
                </c:pt>
                <c:pt idx="1352">
                  <c:v>17,799</c:v>
                </c:pt>
                <c:pt idx="1353">
                  <c:v>17,81233333</c:v>
                </c:pt>
                <c:pt idx="1354">
                  <c:v>17,82566667</c:v>
                </c:pt>
                <c:pt idx="1355">
                  <c:v>17,839</c:v>
                </c:pt>
                <c:pt idx="1356">
                  <c:v>17,85233333</c:v>
                </c:pt>
                <c:pt idx="1357">
                  <c:v>17,86566667</c:v>
                </c:pt>
                <c:pt idx="1358">
                  <c:v>17,879</c:v>
                </c:pt>
                <c:pt idx="1359">
                  <c:v>17,89233333</c:v>
                </c:pt>
                <c:pt idx="1360">
                  <c:v>17,90566667</c:v>
                </c:pt>
                <c:pt idx="1361">
                  <c:v>17,919</c:v>
                </c:pt>
                <c:pt idx="1362">
                  <c:v>17,93233333</c:v>
                </c:pt>
                <c:pt idx="1363">
                  <c:v>17,94566667</c:v>
                </c:pt>
                <c:pt idx="1364">
                  <c:v>17,959</c:v>
                </c:pt>
                <c:pt idx="1365">
                  <c:v>17,97233333</c:v>
                </c:pt>
                <c:pt idx="1366">
                  <c:v>17,98566667</c:v>
                </c:pt>
                <c:pt idx="1367">
                  <c:v>17,999</c:v>
                </c:pt>
                <c:pt idx="1368">
                  <c:v>18,01233333</c:v>
                </c:pt>
                <c:pt idx="1369">
                  <c:v>18,02566667</c:v>
                </c:pt>
                <c:pt idx="1370">
                  <c:v>18,039</c:v>
                </c:pt>
                <c:pt idx="1371">
                  <c:v>18,05233333</c:v>
                </c:pt>
                <c:pt idx="1372">
                  <c:v>18,06566667</c:v>
                </c:pt>
                <c:pt idx="1373">
                  <c:v>18,079</c:v>
                </c:pt>
                <c:pt idx="1374">
                  <c:v>18,09233333</c:v>
                </c:pt>
                <c:pt idx="1375">
                  <c:v>18,10566667</c:v>
                </c:pt>
                <c:pt idx="1376">
                  <c:v>18,119</c:v>
                </c:pt>
                <c:pt idx="1377">
                  <c:v>18,13233333</c:v>
                </c:pt>
                <c:pt idx="1378">
                  <c:v>18,14566667</c:v>
                </c:pt>
                <c:pt idx="1379">
                  <c:v>18,159</c:v>
                </c:pt>
                <c:pt idx="1380">
                  <c:v>18,17233333</c:v>
                </c:pt>
                <c:pt idx="1381">
                  <c:v>18,18566667</c:v>
                </c:pt>
                <c:pt idx="1382">
                  <c:v>18,199</c:v>
                </c:pt>
                <c:pt idx="1383">
                  <c:v>18,21233333</c:v>
                </c:pt>
                <c:pt idx="1384">
                  <c:v>18,22566667</c:v>
                </c:pt>
                <c:pt idx="1385">
                  <c:v>18,239</c:v>
                </c:pt>
                <c:pt idx="1386">
                  <c:v>18,25233333</c:v>
                </c:pt>
                <c:pt idx="1387">
                  <c:v>18,26566667</c:v>
                </c:pt>
                <c:pt idx="1388">
                  <c:v>18,279</c:v>
                </c:pt>
                <c:pt idx="1389">
                  <c:v>18,29233333</c:v>
                </c:pt>
                <c:pt idx="1390">
                  <c:v>18,30566667</c:v>
                </c:pt>
                <c:pt idx="1391">
                  <c:v>18,319</c:v>
                </c:pt>
                <c:pt idx="1392">
                  <c:v>18,33233333</c:v>
                </c:pt>
                <c:pt idx="1393">
                  <c:v>18,34566667</c:v>
                </c:pt>
                <c:pt idx="1394">
                  <c:v>18,359</c:v>
                </c:pt>
                <c:pt idx="1395">
                  <c:v>18,37233333</c:v>
                </c:pt>
                <c:pt idx="1396">
                  <c:v>18,38566667</c:v>
                </c:pt>
                <c:pt idx="1397">
                  <c:v>18,399</c:v>
                </c:pt>
                <c:pt idx="1398">
                  <c:v>18,41233333</c:v>
                </c:pt>
                <c:pt idx="1399">
                  <c:v>18,42566667</c:v>
                </c:pt>
                <c:pt idx="1400">
                  <c:v>18,439</c:v>
                </c:pt>
                <c:pt idx="1401">
                  <c:v>18,45233333</c:v>
                </c:pt>
                <c:pt idx="1402">
                  <c:v>18,46566667</c:v>
                </c:pt>
                <c:pt idx="1403">
                  <c:v>18,479</c:v>
                </c:pt>
                <c:pt idx="1404">
                  <c:v>18,49233333</c:v>
                </c:pt>
                <c:pt idx="1405">
                  <c:v>18,50566667</c:v>
                </c:pt>
                <c:pt idx="1406">
                  <c:v>18,519</c:v>
                </c:pt>
                <c:pt idx="1407">
                  <c:v>18,53233333</c:v>
                </c:pt>
                <c:pt idx="1408">
                  <c:v>18,54566667</c:v>
                </c:pt>
                <c:pt idx="1409">
                  <c:v>18,559</c:v>
                </c:pt>
                <c:pt idx="1410">
                  <c:v>18,57233333</c:v>
                </c:pt>
                <c:pt idx="1411">
                  <c:v>18,58566667</c:v>
                </c:pt>
                <c:pt idx="1412">
                  <c:v>18,599</c:v>
                </c:pt>
                <c:pt idx="1413">
                  <c:v>18,61233333</c:v>
                </c:pt>
                <c:pt idx="1414">
                  <c:v>18,62566667</c:v>
                </c:pt>
                <c:pt idx="1415">
                  <c:v>18,639</c:v>
                </c:pt>
                <c:pt idx="1416">
                  <c:v>18,65233333</c:v>
                </c:pt>
                <c:pt idx="1417">
                  <c:v>18,66566667</c:v>
                </c:pt>
                <c:pt idx="1418">
                  <c:v>18,679</c:v>
                </c:pt>
                <c:pt idx="1419">
                  <c:v>18,69233333</c:v>
                </c:pt>
                <c:pt idx="1420">
                  <c:v>18,70566667</c:v>
                </c:pt>
                <c:pt idx="1421">
                  <c:v>18,719</c:v>
                </c:pt>
                <c:pt idx="1422">
                  <c:v>18,73233333</c:v>
                </c:pt>
                <c:pt idx="1423">
                  <c:v>18,74566667</c:v>
                </c:pt>
                <c:pt idx="1424">
                  <c:v>18,759</c:v>
                </c:pt>
                <c:pt idx="1425">
                  <c:v>18,77233333</c:v>
                </c:pt>
                <c:pt idx="1426">
                  <c:v>18,78566667</c:v>
                </c:pt>
                <c:pt idx="1427">
                  <c:v>18,799</c:v>
                </c:pt>
                <c:pt idx="1428">
                  <c:v>18,81233333</c:v>
                </c:pt>
                <c:pt idx="1429">
                  <c:v>18,82566667</c:v>
                </c:pt>
                <c:pt idx="1430">
                  <c:v>18,839</c:v>
                </c:pt>
                <c:pt idx="1431">
                  <c:v>18,85233333</c:v>
                </c:pt>
                <c:pt idx="1432">
                  <c:v>18,86566667</c:v>
                </c:pt>
                <c:pt idx="1433">
                  <c:v>18,879</c:v>
                </c:pt>
                <c:pt idx="1434">
                  <c:v>18,89233333</c:v>
                </c:pt>
                <c:pt idx="1435">
                  <c:v>18,90566667</c:v>
                </c:pt>
                <c:pt idx="1436">
                  <c:v>18,919</c:v>
                </c:pt>
                <c:pt idx="1437">
                  <c:v>18,93233333</c:v>
                </c:pt>
                <c:pt idx="1438">
                  <c:v>18,94566667</c:v>
                </c:pt>
                <c:pt idx="1439">
                  <c:v>18,959</c:v>
                </c:pt>
                <c:pt idx="1440">
                  <c:v>18,97233333</c:v>
                </c:pt>
                <c:pt idx="1441">
                  <c:v>18,98566667</c:v>
                </c:pt>
                <c:pt idx="1442">
                  <c:v>18,999</c:v>
                </c:pt>
                <c:pt idx="1443">
                  <c:v>19,01233333</c:v>
                </c:pt>
                <c:pt idx="1444">
                  <c:v>19,02566667</c:v>
                </c:pt>
                <c:pt idx="1445">
                  <c:v>19,039</c:v>
                </c:pt>
                <c:pt idx="1446">
                  <c:v>19,05233333</c:v>
                </c:pt>
                <c:pt idx="1447">
                  <c:v>19,06566667</c:v>
                </c:pt>
                <c:pt idx="1448">
                  <c:v>19,079</c:v>
                </c:pt>
                <c:pt idx="1449">
                  <c:v>19,09233333</c:v>
                </c:pt>
                <c:pt idx="1450">
                  <c:v>19,10566667</c:v>
                </c:pt>
                <c:pt idx="1451">
                  <c:v>19,119</c:v>
                </c:pt>
                <c:pt idx="1452">
                  <c:v>19,13233333</c:v>
                </c:pt>
                <c:pt idx="1453">
                  <c:v>19,14566667</c:v>
                </c:pt>
                <c:pt idx="1454">
                  <c:v>19,159</c:v>
                </c:pt>
                <c:pt idx="1455">
                  <c:v>19,17233333</c:v>
                </c:pt>
                <c:pt idx="1456">
                  <c:v>19,18566667</c:v>
                </c:pt>
                <c:pt idx="1457">
                  <c:v>19,199</c:v>
                </c:pt>
                <c:pt idx="1458">
                  <c:v>19,21233333</c:v>
                </c:pt>
                <c:pt idx="1459">
                  <c:v>19,22566667</c:v>
                </c:pt>
                <c:pt idx="1460">
                  <c:v>19,239</c:v>
                </c:pt>
                <c:pt idx="1461">
                  <c:v>19,25233333</c:v>
                </c:pt>
                <c:pt idx="1462">
                  <c:v>19,26566667</c:v>
                </c:pt>
                <c:pt idx="1463">
                  <c:v>19,279</c:v>
                </c:pt>
                <c:pt idx="1464">
                  <c:v>19,29233333</c:v>
                </c:pt>
                <c:pt idx="1465">
                  <c:v>19,30566667</c:v>
                </c:pt>
                <c:pt idx="1466">
                  <c:v>19,319</c:v>
                </c:pt>
                <c:pt idx="1467">
                  <c:v>19,33233333</c:v>
                </c:pt>
                <c:pt idx="1468">
                  <c:v>19,34566667</c:v>
                </c:pt>
                <c:pt idx="1469">
                  <c:v>19,359</c:v>
                </c:pt>
                <c:pt idx="1470">
                  <c:v>19,37233333</c:v>
                </c:pt>
                <c:pt idx="1471">
                  <c:v>19,38566667</c:v>
                </c:pt>
                <c:pt idx="1472">
                  <c:v>19,399</c:v>
                </c:pt>
                <c:pt idx="1473">
                  <c:v>19,41233333</c:v>
                </c:pt>
                <c:pt idx="1474">
                  <c:v>19,42566667</c:v>
                </c:pt>
                <c:pt idx="1475">
                  <c:v>19,439</c:v>
                </c:pt>
                <c:pt idx="1476">
                  <c:v>19,45233333</c:v>
                </c:pt>
                <c:pt idx="1477">
                  <c:v>19,46566667</c:v>
                </c:pt>
                <c:pt idx="1478">
                  <c:v>19,479</c:v>
                </c:pt>
                <c:pt idx="1479">
                  <c:v>19,49233333</c:v>
                </c:pt>
                <c:pt idx="1480">
                  <c:v>19,50566667</c:v>
                </c:pt>
                <c:pt idx="1481">
                  <c:v>19,519</c:v>
                </c:pt>
                <c:pt idx="1482">
                  <c:v>19,53233333</c:v>
                </c:pt>
                <c:pt idx="1483">
                  <c:v>19,54566667</c:v>
                </c:pt>
                <c:pt idx="1484">
                  <c:v>19,559</c:v>
                </c:pt>
                <c:pt idx="1485">
                  <c:v>19,57233333</c:v>
                </c:pt>
                <c:pt idx="1486">
                  <c:v>19,58566667</c:v>
                </c:pt>
                <c:pt idx="1487">
                  <c:v>19,599</c:v>
                </c:pt>
                <c:pt idx="1488">
                  <c:v>19,61233333</c:v>
                </c:pt>
                <c:pt idx="1489">
                  <c:v>19,62566667</c:v>
                </c:pt>
                <c:pt idx="1490">
                  <c:v>19,639</c:v>
                </c:pt>
                <c:pt idx="1491">
                  <c:v>19,65233333</c:v>
                </c:pt>
                <c:pt idx="1492">
                  <c:v>19,66566667</c:v>
                </c:pt>
                <c:pt idx="1493">
                  <c:v>19,679</c:v>
                </c:pt>
                <c:pt idx="1494">
                  <c:v>19,69233333</c:v>
                </c:pt>
                <c:pt idx="1495">
                  <c:v>19,70566667</c:v>
                </c:pt>
                <c:pt idx="1496">
                  <c:v>19,719</c:v>
                </c:pt>
                <c:pt idx="1497">
                  <c:v>19,73233333</c:v>
                </c:pt>
                <c:pt idx="1498">
                  <c:v>19,74566667</c:v>
                </c:pt>
                <c:pt idx="1499">
                  <c:v>19,759</c:v>
                </c:pt>
                <c:pt idx="1500">
                  <c:v>19,77233333</c:v>
                </c:pt>
                <c:pt idx="1501">
                  <c:v>19,78566667</c:v>
                </c:pt>
                <c:pt idx="1502">
                  <c:v>19,799</c:v>
                </c:pt>
                <c:pt idx="1503">
                  <c:v>19,81233333</c:v>
                </c:pt>
                <c:pt idx="1504">
                  <c:v>19,82566667</c:v>
                </c:pt>
                <c:pt idx="1505">
                  <c:v>19,839</c:v>
                </c:pt>
                <c:pt idx="1506">
                  <c:v>19,85233333</c:v>
                </c:pt>
                <c:pt idx="1507">
                  <c:v>19,86566667</c:v>
                </c:pt>
                <c:pt idx="1508">
                  <c:v>19,879</c:v>
                </c:pt>
                <c:pt idx="1509">
                  <c:v>19,89233333</c:v>
                </c:pt>
                <c:pt idx="1510">
                  <c:v>19,90566667</c:v>
                </c:pt>
                <c:pt idx="1511">
                  <c:v>19,919</c:v>
                </c:pt>
                <c:pt idx="1512">
                  <c:v>19,93233333</c:v>
                </c:pt>
                <c:pt idx="1513">
                  <c:v>19,94566667</c:v>
                </c:pt>
                <c:pt idx="1514">
                  <c:v>19,959</c:v>
                </c:pt>
                <c:pt idx="1515">
                  <c:v>19,97233333</c:v>
                </c:pt>
                <c:pt idx="1516">
                  <c:v>19,98566667</c:v>
                </c:pt>
                <c:pt idx="1517">
                  <c:v>19,999</c:v>
                </c:pt>
                <c:pt idx="1518">
                  <c:v>20,01233333</c:v>
                </c:pt>
                <c:pt idx="1519">
                  <c:v>20,02566667</c:v>
                </c:pt>
                <c:pt idx="1520">
                  <c:v>20,039</c:v>
                </c:pt>
                <c:pt idx="1521">
                  <c:v>20,05233333</c:v>
                </c:pt>
                <c:pt idx="1522">
                  <c:v>20,06566667</c:v>
                </c:pt>
                <c:pt idx="1523">
                  <c:v>20,079</c:v>
                </c:pt>
                <c:pt idx="1524">
                  <c:v>20,09233333</c:v>
                </c:pt>
                <c:pt idx="1525">
                  <c:v>20,10566667</c:v>
                </c:pt>
                <c:pt idx="1526">
                  <c:v>20,119</c:v>
                </c:pt>
                <c:pt idx="1527">
                  <c:v>20,13233333</c:v>
                </c:pt>
                <c:pt idx="1528">
                  <c:v>20,14566667</c:v>
                </c:pt>
                <c:pt idx="1529">
                  <c:v>20,159</c:v>
                </c:pt>
                <c:pt idx="1530">
                  <c:v>20,17233333</c:v>
                </c:pt>
                <c:pt idx="1531">
                  <c:v>20,18566667</c:v>
                </c:pt>
                <c:pt idx="1532">
                  <c:v>20,199</c:v>
                </c:pt>
                <c:pt idx="1533">
                  <c:v>20,21233333</c:v>
                </c:pt>
                <c:pt idx="1534">
                  <c:v>20,22566667</c:v>
                </c:pt>
                <c:pt idx="1535">
                  <c:v>20,239</c:v>
                </c:pt>
                <c:pt idx="1536">
                  <c:v>20,25233333</c:v>
                </c:pt>
                <c:pt idx="1537">
                  <c:v>20,26566667</c:v>
                </c:pt>
                <c:pt idx="1538">
                  <c:v>20,279</c:v>
                </c:pt>
                <c:pt idx="1539">
                  <c:v>20,29233333</c:v>
                </c:pt>
                <c:pt idx="1540">
                  <c:v>20,30566667</c:v>
                </c:pt>
                <c:pt idx="1541">
                  <c:v>20,319</c:v>
                </c:pt>
                <c:pt idx="1542">
                  <c:v>20,33233333</c:v>
                </c:pt>
                <c:pt idx="1543">
                  <c:v>20,34566667</c:v>
                </c:pt>
                <c:pt idx="1544">
                  <c:v>20,359</c:v>
                </c:pt>
                <c:pt idx="1545">
                  <c:v>20,37233333</c:v>
                </c:pt>
                <c:pt idx="1546">
                  <c:v>20,38566667</c:v>
                </c:pt>
                <c:pt idx="1547">
                  <c:v>20,399</c:v>
                </c:pt>
                <c:pt idx="1548">
                  <c:v>20,41233333</c:v>
                </c:pt>
                <c:pt idx="1549">
                  <c:v>20,42566667</c:v>
                </c:pt>
                <c:pt idx="1550">
                  <c:v>20,439</c:v>
                </c:pt>
                <c:pt idx="1551">
                  <c:v>20,45233333</c:v>
                </c:pt>
                <c:pt idx="1552">
                  <c:v>20,46566667</c:v>
                </c:pt>
                <c:pt idx="1553">
                  <c:v>20,479</c:v>
                </c:pt>
                <c:pt idx="1554">
                  <c:v>20,49233333</c:v>
                </c:pt>
                <c:pt idx="1555">
                  <c:v>20,50566667</c:v>
                </c:pt>
                <c:pt idx="1556">
                  <c:v>20,519</c:v>
                </c:pt>
                <c:pt idx="1557">
                  <c:v>20,53233333</c:v>
                </c:pt>
                <c:pt idx="1558">
                  <c:v>20,54566667</c:v>
                </c:pt>
                <c:pt idx="1559">
                  <c:v>20,559</c:v>
                </c:pt>
                <c:pt idx="1560">
                  <c:v>20,57233333</c:v>
                </c:pt>
                <c:pt idx="1561">
                  <c:v>20,58566667</c:v>
                </c:pt>
                <c:pt idx="1562">
                  <c:v>20,599</c:v>
                </c:pt>
                <c:pt idx="1563">
                  <c:v>20,61233333</c:v>
                </c:pt>
                <c:pt idx="1564">
                  <c:v>20,62566667</c:v>
                </c:pt>
                <c:pt idx="1565">
                  <c:v>20,639</c:v>
                </c:pt>
                <c:pt idx="1566">
                  <c:v>20,65233333</c:v>
                </c:pt>
                <c:pt idx="1567">
                  <c:v>20,66566667</c:v>
                </c:pt>
                <c:pt idx="1568">
                  <c:v>20,679</c:v>
                </c:pt>
                <c:pt idx="1569">
                  <c:v>20,69233333</c:v>
                </c:pt>
                <c:pt idx="1570">
                  <c:v>20,70566667</c:v>
                </c:pt>
                <c:pt idx="1571">
                  <c:v>20,719</c:v>
                </c:pt>
                <c:pt idx="1572">
                  <c:v>20,73233333</c:v>
                </c:pt>
                <c:pt idx="1573">
                  <c:v>20,74566667</c:v>
                </c:pt>
                <c:pt idx="1574">
                  <c:v>20,759</c:v>
                </c:pt>
                <c:pt idx="1575">
                  <c:v>20,77233333</c:v>
                </c:pt>
                <c:pt idx="1576">
                  <c:v>20,78566667</c:v>
                </c:pt>
                <c:pt idx="1577">
                  <c:v>20,799</c:v>
                </c:pt>
                <c:pt idx="1578">
                  <c:v>20,81233333</c:v>
                </c:pt>
                <c:pt idx="1579">
                  <c:v>20,82566667</c:v>
                </c:pt>
                <c:pt idx="1580">
                  <c:v>20,839</c:v>
                </c:pt>
                <c:pt idx="1581">
                  <c:v>20,85233333</c:v>
                </c:pt>
                <c:pt idx="1582">
                  <c:v>20,86566667</c:v>
                </c:pt>
                <c:pt idx="1583">
                  <c:v>20,879</c:v>
                </c:pt>
                <c:pt idx="1584">
                  <c:v>20,89233333</c:v>
                </c:pt>
                <c:pt idx="1585">
                  <c:v>20,90566667</c:v>
                </c:pt>
                <c:pt idx="1586">
                  <c:v>20,919</c:v>
                </c:pt>
                <c:pt idx="1587">
                  <c:v>20,93233333</c:v>
                </c:pt>
                <c:pt idx="1588">
                  <c:v>20,94566667</c:v>
                </c:pt>
                <c:pt idx="1589">
                  <c:v>20,959</c:v>
                </c:pt>
                <c:pt idx="1590">
                  <c:v>20,97233333</c:v>
                </c:pt>
                <c:pt idx="1591">
                  <c:v>20,98566667</c:v>
                </c:pt>
                <c:pt idx="1592">
                  <c:v>20,999</c:v>
                </c:pt>
                <c:pt idx="1593">
                  <c:v>21,01233333</c:v>
                </c:pt>
                <c:pt idx="1594">
                  <c:v>21,02566667</c:v>
                </c:pt>
                <c:pt idx="1595">
                  <c:v>21,039</c:v>
                </c:pt>
                <c:pt idx="1596">
                  <c:v>21,05233333</c:v>
                </c:pt>
                <c:pt idx="1597">
                  <c:v>21,06566667</c:v>
                </c:pt>
                <c:pt idx="1598">
                  <c:v>21,079</c:v>
                </c:pt>
                <c:pt idx="1599">
                  <c:v>21,09233333</c:v>
                </c:pt>
                <c:pt idx="1600">
                  <c:v>21,10566667</c:v>
                </c:pt>
                <c:pt idx="1601">
                  <c:v>21,119</c:v>
                </c:pt>
                <c:pt idx="1602">
                  <c:v>21,13233333</c:v>
                </c:pt>
                <c:pt idx="1603">
                  <c:v>21,14566667</c:v>
                </c:pt>
                <c:pt idx="1604">
                  <c:v>21,159</c:v>
                </c:pt>
                <c:pt idx="1605">
                  <c:v>21,17233333</c:v>
                </c:pt>
                <c:pt idx="1606">
                  <c:v>21,18566667</c:v>
                </c:pt>
                <c:pt idx="1607">
                  <c:v>21,199</c:v>
                </c:pt>
                <c:pt idx="1608">
                  <c:v>21,21233333</c:v>
                </c:pt>
                <c:pt idx="1609">
                  <c:v>21,22566667</c:v>
                </c:pt>
                <c:pt idx="1610">
                  <c:v>21,239</c:v>
                </c:pt>
                <c:pt idx="1611">
                  <c:v>21,25233333</c:v>
                </c:pt>
                <c:pt idx="1612">
                  <c:v>21,26566667</c:v>
                </c:pt>
                <c:pt idx="1613">
                  <c:v>21,279</c:v>
                </c:pt>
                <c:pt idx="1614">
                  <c:v>21,29233333</c:v>
                </c:pt>
                <c:pt idx="1615">
                  <c:v>21,30566667</c:v>
                </c:pt>
                <c:pt idx="1616">
                  <c:v>21,319</c:v>
                </c:pt>
                <c:pt idx="1617">
                  <c:v>21,33233333</c:v>
                </c:pt>
                <c:pt idx="1618">
                  <c:v>21,34566667</c:v>
                </c:pt>
                <c:pt idx="1619">
                  <c:v>21,359</c:v>
                </c:pt>
                <c:pt idx="1620">
                  <c:v>21,37233333</c:v>
                </c:pt>
                <c:pt idx="1621">
                  <c:v>21,38566667</c:v>
                </c:pt>
                <c:pt idx="1622">
                  <c:v>21,399</c:v>
                </c:pt>
                <c:pt idx="1623">
                  <c:v>21,41233333</c:v>
                </c:pt>
                <c:pt idx="1624">
                  <c:v>21,42566667</c:v>
                </c:pt>
                <c:pt idx="1625">
                  <c:v>21,439</c:v>
                </c:pt>
                <c:pt idx="1626">
                  <c:v>21,45233333</c:v>
                </c:pt>
                <c:pt idx="1627">
                  <c:v>21,46566667</c:v>
                </c:pt>
                <c:pt idx="1628">
                  <c:v>21,479</c:v>
                </c:pt>
                <c:pt idx="1629">
                  <c:v>21,49233333</c:v>
                </c:pt>
                <c:pt idx="1630">
                  <c:v>21,50566667</c:v>
                </c:pt>
                <c:pt idx="1631">
                  <c:v>21,519</c:v>
                </c:pt>
                <c:pt idx="1632">
                  <c:v>21,53233333</c:v>
                </c:pt>
                <c:pt idx="1633">
                  <c:v>21,54566667</c:v>
                </c:pt>
                <c:pt idx="1634">
                  <c:v>21,559</c:v>
                </c:pt>
                <c:pt idx="1635">
                  <c:v>21,57233333</c:v>
                </c:pt>
                <c:pt idx="1636">
                  <c:v>21,58566667</c:v>
                </c:pt>
                <c:pt idx="1637">
                  <c:v>21,599</c:v>
                </c:pt>
                <c:pt idx="1638">
                  <c:v>21,61233333</c:v>
                </c:pt>
                <c:pt idx="1639">
                  <c:v>21,62566667</c:v>
                </c:pt>
                <c:pt idx="1640">
                  <c:v>21,639</c:v>
                </c:pt>
                <c:pt idx="1641">
                  <c:v>21,65233333</c:v>
                </c:pt>
                <c:pt idx="1642">
                  <c:v>21,66566667</c:v>
                </c:pt>
                <c:pt idx="1643">
                  <c:v>21,679</c:v>
                </c:pt>
                <c:pt idx="1644">
                  <c:v>21,69233333</c:v>
                </c:pt>
                <c:pt idx="1645">
                  <c:v>21,70566667</c:v>
                </c:pt>
                <c:pt idx="1646">
                  <c:v>21,719</c:v>
                </c:pt>
                <c:pt idx="1647">
                  <c:v>21,73233333</c:v>
                </c:pt>
                <c:pt idx="1648">
                  <c:v>21,74566667</c:v>
                </c:pt>
                <c:pt idx="1649">
                  <c:v>21,759</c:v>
                </c:pt>
                <c:pt idx="1650">
                  <c:v>21,77233333</c:v>
                </c:pt>
                <c:pt idx="1651">
                  <c:v>21,78566667</c:v>
                </c:pt>
                <c:pt idx="1652">
                  <c:v>21,799</c:v>
                </c:pt>
                <c:pt idx="1653">
                  <c:v>21,81233333</c:v>
                </c:pt>
                <c:pt idx="1654">
                  <c:v>21,82566667</c:v>
                </c:pt>
                <c:pt idx="1655">
                  <c:v>21,839</c:v>
                </c:pt>
                <c:pt idx="1656">
                  <c:v>21,85233333</c:v>
                </c:pt>
                <c:pt idx="1657">
                  <c:v>21,86566667</c:v>
                </c:pt>
                <c:pt idx="1658">
                  <c:v>21,879</c:v>
                </c:pt>
                <c:pt idx="1659">
                  <c:v>21,89233333</c:v>
                </c:pt>
                <c:pt idx="1660">
                  <c:v>21,90566667</c:v>
                </c:pt>
                <c:pt idx="1661">
                  <c:v>21,919</c:v>
                </c:pt>
                <c:pt idx="1662">
                  <c:v>21,93233333</c:v>
                </c:pt>
                <c:pt idx="1663">
                  <c:v>21,94566667</c:v>
                </c:pt>
                <c:pt idx="1664">
                  <c:v>21,959</c:v>
                </c:pt>
                <c:pt idx="1665">
                  <c:v>21,97233333</c:v>
                </c:pt>
                <c:pt idx="1666">
                  <c:v>21,98566667</c:v>
                </c:pt>
                <c:pt idx="1667">
                  <c:v>21,999</c:v>
                </c:pt>
                <c:pt idx="1668">
                  <c:v>22,01233333</c:v>
                </c:pt>
                <c:pt idx="1669">
                  <c:v>22,02566667</c:v>
                </c:pt>
                <c:pt idx="1670">
                  <c:v>22,039</c:v>
                </c:pt>
                <c:pt idx="1671">
                  <c:v>22,05233333</c:v>
                </c:pt>
                <c:pt idx="1672">
                  <c:v>22,06566667</c:v>
                </c:pt>
                <c:pt idx="1673">
                  <c:v>22,079</c:v>
                </c:pt>
                <c:pt idx="1674">
                  <c:v>22,09233333</c:v>
                </c:pt>
                <c:pt idx="1675">
                  <c:v>22,10566667</c:v>
                </c:pt>
                <c:pt idx="1676">
                  <c:v>22,119</c:v>
                </c:pt>
                <c:pt idx="1677">
                  <c:v>22,13233333</c:v>
                </c:pt>
                <c:pt idx="1678">
                  <c:v>22,14566667</c:v>
                </c:pt>
                <c:pt idx="1679">
                  <c:v>22,159</c:v>
                </c:pt>
                <c:pt idx="1680">
                  <c:v>22,17233333</c:v>
                </c:pt>
                <c:pt idx="1681">
                  <c:v>22,18566667</c:v>
                </c:pt>
                <c:pt idx="1682">
                  <c:v>22,199</c:v>
                </c:pt>
                <c:pt idx="1683">
                  <c:v>22,21233333</c:v>
                </c:pt>
                <c:pt idx="1684">
                  <c:v>22,22566667</c:v>
                </c:pt>
                <c:pt idx="1685">
                  <c:v>22,239</c:v>
                </c:pt>
                <c:pt idx="1686">
                  <c:v>22,25233333</c:v>
                </c:pt>
                <c:pt idx="1687">
                  <c:v>22,26566667</c:v>
                </c:pt>
                <c:pt idx="1688">
                  <c:v>22,279</c:v>
                </c:pt>
                <c:pt idx="1689">
                  <c:v>22,29233333</c:v>
                </c:pt>
                <c:pt idx="1690">
                  <c:v>22,30566667</c:v>
                </c:pt>
                <c:pt idx="1691">
                  <c:v>22,319</c:v>
                </c:pt>
                <c:pt idx="1692">
                  <c:v>22,33233333</c:v>
                </c:pt>
                <c:pt idx="1693">
                  <c:v>22,34566667</c:v>
                </c:pt>
                <c:pt idx="1694">
                  <c:v>22,359</c:v>
                </c:pt>
                <c:pt idx="1695">
                  <c:v>22,37233333</c:v>
                </c:pt>
                <c:pt idx="1696">
                  <c:v>22,38566667</c:v>
                </c:pt>
                <c:pt idx="1697">
                  <c:v>22,399</c:v>
                </c:pt>
                <c:pt idx="1698">
                  <c:v>22,41233333</c:v>
                </c:pt>
                <c:pt idx="1699">
                  <c:v>22,42566667</c:v>
                </c:pt>
                <c:pt idx="1700">
                  <c:v>22,439</c:v>
                </c:pt>
                <c:pt idx="1701">
                  <c:v>22,45233333</c:v>
                </c:pt>
                <c:pt idx="1702">
                  <c:v>22,46566667</c:v>
                </c:pt>
                <c:pt idx="1703">
                  <c:v>22,479</c:v>
                </c:pt>
                <c:pt idx="1704">
                  <c:v>22,49233333</c:v>
                </c:pt>
                <c:pt idx="1705">
                  <c:v>22,50566667</c:v>
                </c:pt>
                <c:pt idx="1706">
                  <c:v>22,519</c:v>
                </c:pt>
                <c:pt idx="1707">
                  <c:v>22,53233333</c:v>
                </c:pt>
                <c:pt idx="1708">
                  <c:v>22,54566667</c:v>
                </c:pt>
                <c:pt idx="1709">
                  <c:v>22,559</c:v>
                </c:pt>
                <c:pt idx="1710">
                  <c:v>22,57233333</c:v>
                </c:pt>
                <c:pt idx="1711">
                  <c:v>22,58566667</c:v>
                </c:pt>
                <c:pt idx="1712">
                  <c:v>22,599</c:v>
                </c:pt>
                <c:pt idx="1713">
                  <c:v>22,61233333</c:v>
                </c:pt>
                <c:pt idx="1714">
                  <c:v>22,62566667</c:v>
                </c:pt>
                <c:pt idx="1715">
                  <c:v>22,639</c:v>
                </c:pt>
                <c:pt idx="1716">
                  <c:v>22,65233333</c:v>
                </c:pt>
                <c:pt idx="1717">
                  <c:v>22,66566667</c:v>
                </c:pt>
                <c:pt idx="1718">
                  <c:v>22,679</c:v>
                </c:pt>
                <c:pt idx="1719">
                  <c:v>22,69233333</c:v>
                </c:pt>
                <c:pt idx="1720">
                  <c:v>22,70566667</c:v>
                </c:pt>
                <c:pt idx="1721">
                  <c:v>22,719</c:v>
                </c:pt>
                <c:pt idx="1722">
                  <c:v>22,73233333</c:v>
                </c:pt>
                <c:pt idx="1723">
                  <c:v>22,74566667</c:v>
                </c:pt>
                <c:pt idx="1724">
                  <c:v>22,759</c:v>
                </c:pt>
                <c:pt idx="1725">
                  <c:v>22,77233333</c:v>
                </c:pt>
                <c:pt idx="1726">
                  <c:v>22,78566667</c:v>
                </c:pt>
                <c:pt idx="1727">
                  <c:v>22,799</c:v>
                </c:pt>
                <c:pt idx="1728">
                  <c:v>22,81233333</c:v>
                </c:pt>
                <c:pt idx="1729">
                  <c:v>22,82566667</c:v>
                </c:pt>
                <c:pt idx="1730">
                  <c:v>22,839</c:v>
                </c:pt>
                <c:pt idx="1731">
                  <c:v>22,85233333</c:v>
                </c:pt>
                <c:pt idx="1732">
                  <c:v>22,86566667</c:v>
                </c:pt>
                <c:pt idx="1733">
                  <c:v>22,879</c:v>
                </c:pt>
                <c:pt idx="1734">
                  <c:v>22,89233333</c:v>
                </c:pt>
                <c:pt idx="1735">
                  <c:v>22,90566667</c:v>
                </c:pt>
                <c:pt idx="1736">
                  <c:v>22,919</c:v>
                </c:pt>
                <c:pt idx="1737">
                  <c:v>22,93233333</c:v>
                </c:pt>
                <c:pt idx="1738">
                  <c:v>22,94566667</c:v>
                </c:pt>
                <c:pt idx="1739">
                  <c:v>22,959</c:v>
                </c:pt>
                <c:pt idx="1740">
                  <c:v>22,97233333</c:v>
                </c:pt>
                <c:pt idx="1741">
                  <c:v>22,98566667</c:v>
                </c:pt>
                <c:pt idx="1742">
                  <c:v>22,999</c:v>
                </c:pt>
                <c:pt idx="1743">
                  <c:v>23,01233333</c:v>
                </c:pt>
                <c:pt idx="1744">
                  <c:v>23,02566667</c:v>
                </c:pt>
                <c:pt idx="1745">
                  <c:v>23,039</c:v>
                </c:pt>
                <c:pt idx="1746">
                  <c:v>23,05233333</c:v>
                </c:pt>
                <c:pt idx="1747">
                  <c:v>23,06566667</c:v>
                </c:pt>
                <c:pt idx="1748">
                  <c:v>23,079</c:v>
                </c:pt>
                <c:pt idx="1749">
                  <c:v>23,09233333</c:v>
                </c:pt>
                <c:pt idx="1750">
                  <c:v>23,10566667</c:v>
                </c:pt>
                <c:pt idx="1751">
                  <c:v>23,119</c:v>
                </c:pt>
                <c:pt idx="1752">
                  <c:v>23,13233333</c:v>
                </c:pt>
                <c:pt idx="1753">
                  <c:v>23,14566667</c:v>
                </c:pt>
                <c:pt idx="1754">
                  <c:v>23,159</c:v>
                </c:pt>
                <c:pt idx="1755">
                  <c:v>23,17233333</c:v>
                </c:pt>
                <c:pt idx="1756">
                  <c:v>23,18566667</c:v>
                </c:pt>
                <c:pt idx="1757">
                  <c:v>23,199</c:v>
                </c:pt>
                <c:pt idx="1758">
                  <c:v>23,21233333</c:v>
                </c:pt>
                <c:pt idx="1759">
                  <c:v>23,22566667</c:v>
                </c:pt>
                <c:pt idx="1760">
                  <c:v>23,239</c:v>
                </c:pt>
                <c:pt idx="1761">
                  <c:v>23,25233333</c:v>
                </c:pt>
                <c:pt idx="1762">
                  <c:v>23,26566667</c:v>
                </c:pt>
                <c:pt idx="1763">
                  <c:v>23,279</c:v>
                </c:pt>
                <c:pt idx="1764">
                  <c:v>23,29233333</c:v>
                </c:pt>
                <c:pt idx="1765">
                  <c:v>23,30566667</c:v>
                </c:pt>
                <c:pt idx="1766">
                  <c:v>23,319</c:v>
                </c:pt>
                <c:pt idx="1767">
                  <c:v>23,33233333</c:v>
                </c:pt>
                <c:pt idx="1768">
                  <c:v>23,34566667</c:v>
                </c:pt>
                <c:pt idx="1769">
                  <c:v>23,359</c:v>
                </c:pt>
                <c:pt idx="1770">
                  <c:v>23,37233333</c:v>
                </c:pt>
                <c:pt idx="1771">
                  <c:v>23,38566667</c:v>
                </c:pt>
                <c:pt idx="1772">
                  <c:v>23,399</c:v>
                </c:pt>
                <c:pt idx="1773">
                  <c:v>23,41233333</c:v>
                </c:pt>
                <c:pt idx="1774">
                  <c:v>23,42566667</c:v>
                </c:pt>
                <c:pt idx="1775">
                  <c:v>23,439</c:v>
                </c:pt>
                <c:pt idx="1776">
                  <c:v>23,45233333</c:v>
                </c:pt>
                <c:pt idx="1777">
                  <c:v>23,46566667</c:v>
                </c:pt>
                <c:pt idx="1778">
                  <c:v>23,479</c:v>
                </c:pt>
                <c:pt idx="1779">
                  <c:v>23,49233333</c:v>
                </c:pt>
                <c:pt idx="1780">
                  <c:v>23,50566667</c:v>
                </c:pt>
                <c:pt idx="1781">
                  <c:v>23,519</c:v>
                </c:pt>
                <c:pt idx="1782">
                  <c:v>23,53233333</c:v>
                </c:pt>
                <c:pt idx="1783">
                  <c:v>23,54566667</c:v>
                </c:pt>
                <c:pt idx="1784">
                  <c:v>23,559</c:v>
                </c:pt>
                <c:pt idx="1785">
                  <c:v>23,57233333</c:v>
                </c:pt>
                <c:pt idx="1786">
                  <c:v>23,58566667</c:v>
                </c:pt>
                <c:pt idx="1787">
                  <c:v>23,599</c:v>
                </c:pt>
                <c:pt idx="1788">
                  <c:v>23,61233333</c:v>
                </c:pt>
                <c:pt idx="1789">
                  <c:v>23,62566667</c:v>
                </c:pt>
                <c:pt idx="1790">
                  <c:v>23,639</c:v>
                </c:pt>
                <c:pt idx="1791">
                  <c:v>23,65233333</c:v>
                </c:pt>
                <c:pt idx="1792">
                  <c:v>23,66566667</c:v>
                </c:pt>
                <c:pt idx="1793">
                  <c:v>23,679</c:v>
                </c:pt>
                <c:pt idx="1794">
                  <c:v>23,69233333</c:v>
                </c:pt>
                <c:pt idx="1795">
                  <c:v>23,70566667</c:v>
                </c:pt>
                <c:pt idx="1796">
                  <c:v>23,719</c:v>
                </c:pt>
                <c:pt idx="1797">
                  <c:v>23,73233333</c:v>
                </c:pt>
                <c:pt idx="1798">
                  <c:v>23,74566667</c:v>
                </c:pt>
                <c:pt idx="1799">
                  <c:v>23,759</c:v>
                </c:pt>
                <c:pt idx="1800">
                  <c:v>23,77233333</c:v>
                </c:pt>
                <c:pt idx="1801">
                  <c:v>23,78566667</c:v>
                </c:pt>
                <c:pt idx="1802">
                  <c:v>23,799</c:v>
                </c:pt>
                <c:pt idx="1803">
                  <c:v>23,81233333</c:v>
                </c:pt>
                <c:pt idx="1804">
                  <c:v>23,82566667</c:v>
                </c:pt>
                <c:pt idx="1805">
                  <c:v>23,839</c:v>
                </c:pt>
                <c:pt idx="1806">
                  <c:v>23,85233333</c:v>
                </c:pt>
                <c:pt idx="1807">
                  <c:v>23,86566667</c:v>
                </c:pt>
                <c:pt idx="1808">
                  <c:v>23,879</c:v>
                </c:pt>
                <c:pt idx="1809">
                  <c:v>23,89233333</c:v>
                </c:pt>
                <c:pt idx="1810">
                  <c:v>23,90566667</c:v>
                </c:pt>
                <c:pt idx="1811">
                  <c:v>23,919</c:v>
                </c:pt>
                <c:pt idx="1812">
                  <c:v>23,93233333</c:v>
                </c:pt>
                <c:pt idx="1813">
                  <c:v>23,94566667</c:v>
                </c:pt>
                <c:pt idx="1814">
                  <c:v>23,959</c:v>
                </c:pt>
                <c:pt idx="1815">
                  <c:v>23,97233333</c:v>
                </c:pt>
                <c:pt idx="1816">
                  <c:v>23,98566667</c:v>
                </c:pt>
                <c:pt idx="1817">
                  <c:v>23,999</c:v>
                </c:pt>
                <c:pt idx="1818">
                  <c:v>24,01233333</c:v>
                </c:pt>
                <c:pt idx="1819">
                  <c:v>24,02566667</c:v>
                </c:pt>
                <c:pt idx="1820">
                  <c:v>24,039</c:v>
                </c:pt>
                <c:pt idx="1821">
                  <c:v>24,05233333</c:v>
                </c:pt>
                <c:pt idx="1822">
                  <c:v>24,06566667</c:v>
                </c:pt>
                <c:pt idx="1823">
                  <c:v>24,079</c:v>
                </c:pt>
                <c:pt idx="1824">
                  <c:v>24,09233333</c:v>
                </c:pt>
                <c:pt idx="1825">
                  <c:v>24,10566667</c:v>
                </c:pt>
                <c:pt idx="1826">
                  <c:v>24,119</c:v>
                </c:pt>
                <c:pt idx="1827">
                  <c:v>24,13233333</c:v>
                </c:pt>
                <c:pt idx="1828">
                  <c:v>24,14566667</c:v>
                </c:pt>
                <c:pt idx="1829">
                  <c:v>24,159</c:v>
                </c:pt>
                <c:pt idx="1830">
                  <c:v>24,17233333</c:v>
                </c:pt>
                <c:pt idx="1831">
                  <c:v>24,18566667</c:v>
                </c:pt>
                <c:pt idx="1832">
                  <c:v>24,199</c:v>
                </c:pt>
                <c:pt idx="1833">
                  <c:v>24,21233333</c:v>
                </c:pt>
                <c:pt idx="1834">
                  <c:v>24,22566667</c:v>
                </c:pt>
                <c:pt idx="1835">
                  <c:v>24,239</c:v>
                </c:pt>
                <c:pt idx="1836">
                  <c:v>24,25233333</c:v>
                </c:pt>
                <c:pt idx="1837">
                  <c:v>24,26566667</c:v>
                </c:pt>
                <c:pt idx="1838">
                  <c:v>24,279</c:v>
                </c:pt>
                <c:pt idx="1839">
                  <c:v>24,29233333</c:v>
                </c:pt>
                <c:pt idx="1840">
                  <c:v>24,30566667</c:v>
                </c:pt>
                <c:pt idx="1841">
                  <c:v>24,319</c:v>
                </c:pt>
                <c:pt idx="1842">
                  <c:v>24,33233333</c:v>
                </c:pt>
                <c:pt idx="1843">
                  <c:v>24,34566667</c:v>
                </c:pt>
                <c:pt idx="1844">
                  <c:v>24,359</c:v>
                </c:pt>
                <c:pt idx="1845">
                  <c:v>24,37233333</c:v>
                </c:pt>
                <c:pt idx="1846">
                  <c:v>24,38566667</c:v>
                </c:pt>
                <c:pt idx="1847">
                  <c:v>24,399</c:v>
                </c:pt>
                <c:pt idx="1848">
                  <c:v>24,41233333</c:v>
                </c:pt>
                <c:pt idx="1849">
                  <c:v>24,42566667</c:v>
                </c:pt>
                <c:pt idx="1850">
                  <c:v>24,439</c:v>
                </c:pt>
                <c:pt idx="1851">
                  <c:v>24,45233333</c:v>
                </c:pt>
                <c:pt idx="1852">
                  <c:v>24,46566667</c:v>
                </c:pt>
                <c:pt idx="1853">
                  <c:v>24,479</c:v>
                </c:pt>
                <c:pt idx="1854">
                  <c:v>24,49233333</c:v>
                </c:pt>
                <c:pt idx="1855">
                  <c:v>24,50566667</c:v>
                </c:pt>
                <c:pt idx="1856">
                  <c:v>24,519</c:v>
                </c:pt>
                <c:pt idx="1857">
                  <c:v>24,53233333</c:v>
                </c:pt>
                <c:pt idx="1858">
                  <c:v>24,54566667</c:v>
                </c:pt>
                <c:pt idx="1859">
                  <c:v>24,559</c:v>
                </c:pt>
                <c:pt idx="1860">
                  <c:v>24,57233333</c:v>
                </c:pt>
                <c:pt idx="1861">
                  <c:v>24,58566667</c:v>
                </c:pt>
                <c:pt idx="1862">
                  <c:v>24,599</c:v>
                </c:pt>
                <c:pt idx="1863">
                  <c:v>24,61233333</c:v>
                </c:pt>
                <c:pt idx="1864">
                  <c:v>24,62566667</c:v>
                </c:pt>
                <c:pt idx="1865">
                  <c:v>24,639</c:v>
                </c:pt>
                <c:pt idx="1866">
                  <c:v>24,65233333</c:v>
                </c:pt>
                <c:pt idx="1867">
                  <c:v>24,66566667</c:v>
                </c:pt>
                <c:pt idx="1868">
                  <c:v>24,679</c:v>
                </c:pt>
                <c:pt idx="1869">
                  <c:v>24,69233333</c:v>
                </c:pt>
                <c:pt idx="1870">
                  <c:v>24,70566667</c:v>
                </c:pt>
                <c:pt idx="1871">
                  <c:v>24,719</c:v>
                </c:pt>
                <c:pt idx="1872">
                  <c:v>24,73233333</c:v>
                </c:pt>
                <c:pt idx="1873">
                  <c:v>24,74566667</c:v>
                </c:pt>
                <c:pt idx="1874">
                  <c:v>24,759</c:v>
                </c:pt>
                <c:pt idx="1875">
                  <c:v>24,77233333</c:v>
                </c:pt>
                <c:pt idx="1876">
                  <c:v>24,78566667</c:v>
                </c:pt>
                <c:pt idx="1877">
                  <c:v>24,799</c:v>
                </c:pt>
                <c:pt idx="1878">
                  <c:v>24,81233333</c:v>
                </c:pt>
                <c:pt idx="1879">
                  <c:v>24,82566667</c:v>
                </c:pt>
                <c:pt idx="1880">
                  <c:v>24,839</c:v>
                </c:pt>
                <c:pt idx="1881">
                  <c:v>24,85233333</c:v>
                </c:pt>
                <c:pt idx="1882">
                  <c:v>24,86566667</c:v>
                </c:pt>
                <c:pt idx="1883">
                  <c:v>24,879</c:v>
                </c:pt>
                <c:pt idx="1884">
                  <c:v>24,89233333</c:v>
                </c:pt>
                <c:pt idx="1885">
                  <c:v>24,90566667</c:v>
                </c:pt>
                <c:pt idx="1886">
                  <c:v>24,919</c:v>
                </c:pt>
                <c:pt idx="1887">
                  <c:v>24,93233333</c:v>
                </c:pt>
                <c:pt idx="1888">
                  <c:v>24,94566667</c:v>
                </c:pt>
                <c:pt idx="1889">
                  <c:v>24,959</c:v>
                </c:pt>
                <c:pt idx="1890">
                  <c:v>24,97233333</c:v>
                </c:pt>
                <c:pt idx="1891">
                  <c:v>24,98566667</c:v>
                </c:pt>
                <c:pt idx="1892">
                  <c:v>24,999</c:v>
                </c:pt>
                <c:pt idx="1893">
                  <c:v>25,01233333</c:v>
                </c:pt>
                <c:pt idx="1894">
                  <c:v>25,02566667</c:v>
                </c:pt>
                <c:pt idx="1895">
                  <c:v>25,039</c:v>
                </c:pt>
                <c:pt idx="1896">
                  <c:v>25,05233333</c:v>
                </c:pt>
                <c:pt idx="1897">
                  <c:v>25,06566667</c:v>
                </c:pt>
                <c:pt idx="1898">
                  <c:v>25,079</c:v>
                </c:pt>
                <c:pt idx="1899">
                  <c:v>25,09233333</c:v>
                </c:pt>
                <c:pt idx="1900">
                  <c:v>25,10566667</c:v>
                </c:pt>
                <c:pt idx="1901">
                  <c:v>25,119</c:v>
                </c:pt>
                <c:pt idx="1902">
                  <c:v>25,13233333</c:v>
                </c:pt>
                <c:pt idx="1903">
                  <c:v>25,14566667</c:v>
                </c:pt>
                <c:pt idx="1904">
                  <c:v>25,159</c:v>
                </c:pt>
                <c:pt idx="1905">
                  <c:v>25,17233333</c:v>
                </c:pt>
                <c:pt idx="1906">
                  <c:v>25,18566667</c:v>
                </c:pt>
                <c:pt idx="1907">
                  <c:v>25,199</c:v>
                </c:pt>
                <c:pt idx="1908">
                  <c:v>25,21233333</c:v>
                </c:pt>
                <c:pt idx="1909">
                  <c:v>25,22566667</c:v>
                </c:pt>
                <c:pt idx="1910">
                  <c:v>25,239</c:v>
                </c:pt>
                <c:pt idx="1911">
                  <c:v>25,25233333</c:v>
                </c:pt>
                <c:pt idx="1912">
                  <c:v>25,26566667</c:v>
                </c:pt>
                <c:pt idx="1913">
                  <c:v>25,279</c:v>
                </c:pt>
                <c:pt idx="1914">
                  <c:v>25,29233333</c:v>
                </c:pt>
                <c:pt idx="1915">
                  <c:v>25,30566667</c:v>
                </c:pt>
                <c:pt idx="1916">
                  <c:v>25,319</c:v>
                </c:pt>
                <c:pt idx="1917">
                  <c:v>25,33233333</c:v>
                </c:pt>
                <c:pt idx="1918">
                  <c:v>25,34566667</c:v>
                </c:pt>
                <c:pt idx="1919">
                  <c:v>25,359</c:v>
                </c:pt>
                <c:pt idx="1920">
                  <c:v>25,37233333</c:v>
                </c:pt>
                <c:pt idx="1921">
                  <c:v>25,38566667</c:v>
                </c:pt>
                <c:pt idx="1922">
                  <c:v>25,399</c:v>
                </c:pt>
                <c:pt idx="1923">
                  <c:v>25,41233333</c:v>
                </c:pt>
                <c:pt idx="1924">
                  <c:v>25,42566667</c:v>
                </c:pt>
                <c:pt idx="1925">
                  <c:v>25,439</c:v>
                </c:pt>
                <c:pt idx="1926">
                  <c:v>25,45233333</c:v>
                </c:pt>
                <c:pt idx="1927">
                  <c:v>25,46566667</c:v>
                </c:pt>
                <c:pt idx="1928">
                  <c:v>25,479</c:v>
                </c:pt>
                <c:pt idx="1929">
                  <c:v>25,49233333</c:v>
                </c:pt>
                <c:pt idx="1930">
                  <c:v>25,50566667</c:v>
                </c:pt>
                <c:pt idx="1931">
                  <c:v>25,519</c:v>
                </c:pt>
                <c:pt idx="1932">
                  <c:v>25,53233333</c:v>
                </c:pt>
                <c:pt idx="1933">
                  <c:v>25,54566667</c:v>
                </c:pt>
                <c:pt idx="1934">
                  <c:v>25,559</c:v>
                </c:pt>
                <c:pt idx="1935">
                  <c:v>25,57233333</c:v>
                </c:pt>
                <c:pt idx="1936">
                  <c:v>25,58566667</c:v>
                </c:pt>
                <c:pt idx="1937">
                  <c:v>25,599</c:v>
                </c:pt>
                <c:pt idx="1938">
                  <c:v>25,61233333</c:v>
                </c:pt>
                <c:pt idx="1939">
                  <c:v>25,62566667</c:v>
                </c:pt>
                <c:pt idx="1940">
                  <c:v>25,639</c:v>
                </c:pt>
                <c:pt idx="1941">
                  <c:v>25,65233333</c:v>
                </c:pt>
                <c:pt idx="1942">
                  <c:v>25,66566667</c:v>
                </c:pt>
                <c:pt idx="1943">
                  <c:v>25,679</c:v>
                </c:pt>
                <c:pt idx="1944">
                  <c:v>25,69233333</c:v>
                </c:pt>
                <c:pt idx="1945">
                  <c:v>25,70566667</c:v>
                </c:pt>
                <c:pt idx="1946">
                  <c:v>25,719</c:v>
                </c:pt>
                <c:pt idx="1947">
                  <c:v>25,73233333</c:v>
                </c:pt>
                <c:pt idx="1948">
                  <c:v>25,74566667</c:v>
                </c:pt>
                <c:pt idx="1949">
                  <c:v>25,759</c:v>
                </c:pt>
                <c:pt idx="1950">
                  <c:v>25,77233333</c:v>
                </c:pt>
                <c:pt idx="1951">
                  <c:v>25,78566667</c:v>
                </c:pt>
                <c:pt idx="1952">
                  <c:v>25,799</c:v>
                </c:pt>
                <c:pt idx="1953">
                  <c:v>25,81233333</c:v>
                </c:pt>
                <c:pt idx="1954">
                  <c:v>25,82566667</c:v>
                </c:pt>
                <c:pt idx="1955">
                  <c:v>25,839</c:v>
                </c:pt>
                <c:pt idx="1956">
                  <c:v>25,85233333</c:v>
                </c:pt>
                <c:pt idx="1957">
                  <c:v>25,86566667</c:v>
                </c:pt>
                <c:pt idx="1958">
                  <c:v>25,879</c:v>
                </c:pt>
                <c:pt idx="1959">
                  <c:v>25,89233333</c:v>
                </c:pt>
                <c:pt idx="1960">
                  <c:v>25,90566667</c:v>
                </c:pt>
                <c:pt idx="1961">
                  <c:v>25,919</c:v>
                </c:pt>
                <c:pt idx="1962">
                  <c:v>25,93233333</c:v>
                </c:pt>
                <c:pt idx="1963">
                  <c:v>25,94566667</c:v>
                </c:pt>
                <c:pt idx="1964">
                  <c:v>25,959</c:v>
                </c:pt>
                <c:pt idx="1965">
                  <c:v>25,97233333</c:v>
                </c:pt>
                <c:pt idx="1966">
                  <c:v>25,98566667</c:v>
                </c:pt>
                <c:pt idx="1967">
                  <c:v>25,999</c:v>
                </c:pt>
                <c:pt idx="1968">
                  <c:v>26,01233333</c:v>
                </c:pt>
                <c:pt idx="1969">
                  <c:v>26,02566667</c:v>
                </c:pt>
                <c:pt idx="1970">
                  <c:v>26,039</c:v>
                </c:pt>
                <c:pt idx="1971">
                  <c:v>26,05233333</c:v>
                </c:pt>
                <c:pt idx="1972">
                  <c:v>26,06566667</c:v>
                </c:pt>
                <c:pt idx="1973">
                  <c:v>26,079</c:v>
                </c:pt>
                <c:pt idx="1974">
                  <c:v>26,09233333</c:v>
                </c:pt>
                <c:pt idx="1975">
                  <c:v>26,10566667</c:v>
                </c:pt>
                <c:pt idx="1976">
                  <c:v>26,119</c:v>
                </c:pt>
                <c:pt idx="1977">
                  <c:v>26,13233333</c:v>
                </c:pt>
                <c:pt idx="1978">
                  <c:v>26,14566667</c:v>
                </c:pt>
                <c:pt idx="1979">
                  <c:v>26,159</c:v>
                </c:pt>
                <c:pt idx="1980">
                  <c:v>26,17233333</c:v>
                </c:pt>
                <c:pt idx="1981">
                  <c:v>26,18566667</c:v>
                </c:pt>
                <c:pt idx="1982">
                  <c:v>26,199</c:v>
                </c:pt>
                <c:pt idx="1983">
                  <c:v>26,21233333</c:v>
                </c:pt>
                <c:pt idx="1984">
                  <c:v>26,22566667</c:v>
                </c:pt>
                <c:pt idx="1985">
                  <c:v>26,239</c:v>
                </c:pt>
                <c:pt idx="1986">
                  <c:v>26,25233333</c:v>
                </c:pt>
                <c:pt idx="1987">
                  <c:v>26,26566667</c:v>
                </c:pt>
                <c:pt idx="1988">
                  <c:v>26,279</c:v>
                </c:pt>
                <c:pt idx="1989">
                  <c:v>26,29233333</c:v>
                </c:pt>
                <c:pt idx="1990">
                  <c:v>26,30566667</c:v>
                </c:pt>
                <c:pt idx="1991">
                  <c:v>26,319</c:v>
                </c:pt>
                <c:pt idx="1992">
                  <c:v>26,33233333</c:v>
                </c:pt>
                <c:pt idx="1993">
                  <c:v>26,34566667</c:v>
                </c:pt>
                <c:pt idx="1994">
                  <c:v>26,359</c:v>
                </c:pt>
                <c:pt idx="1995">
                  <c:v>26,37233333</c:v>
                </c:pt>
                <c:pt idx="1996">
                  <c:v>26,38566667</c:v>
                </c:pt>
                <c:pt idx="1997">
                  <c:v>26,399</c:v>
                </c:pt>
                <c:pt idx="1998">
                  <c:v>26,41233333</c:v>
                </c:pt>
                <c:pt idx="1999">
                  <c:v>26,42566667</c:v>
                </c:pt>
                <c:pt idx="2000">
                  <c:v>26,439</c:v>
                </c:pt>
                <c:pt idx="2001">
                  <c:v>26,45233333</c:v>
                </c:pt>
                <c:pt idx="2002">
                  <c:v>26,46566667</c:v>
                </c:pt>
                <c:pt idx="2003">
                  <c:v>26,479</c:v>
                </c:pt>
                <c:pt idx="2004">
                  <c:v>26,49233333</c:v>
                </c:pt>
                <c:pt idx="2005">
                  <c:v>26,50566667</c:v>
                </c:pt>
                <c:pt idx="2006">
                  <c:v>26,519</c:v>
                </c:pt>
                <c:pt idx="2007">
                  <c:v>26,53233333</c:v>
                </c:pt>
                <c:pt idx="2008">
                  <c:v>26,54566667</c:v>
                </c:pt>
                <c:pt idx="2009">
                  <c:v>26,559</c:v>
                </c:pt>
                <c:pt idx="2010">
                  <c:v>26,57233333</c:v>
                </c:pt>
                <c:pt idx="2011">
                  <c:v>26,58566667</c:v>
                </c:pt>
                <c:pt idx="2012">
                  <c:v>26,599</c:v>
                </c:pt>
                <c:pt idx="2013">
                  <c:v>26,61233333</c:v>
                </c:pt>
                <c:pt idx="2014">
                  <c:v>26,62566667</c:v>
                </c:pt>
                <c:pt idx="2015">
                  <c:v>26,639</c:v>
                </c:pt>
                <c:pt idx="2016">
                  <c:v>26,65233333</c:v>
                </c:pt>
                <c:pt idx="2017">
                  <c:v>26,66566667</c:v>
                </c:pt>
                <c:pt idx="2018">
                  <c:v>26,679</c:v>
                </c:pt>
                <c:pt idx="2019">
                  <c:v>26,69233333</c:v>
                </c:pt>
                <c:pt idx="2020">
                  <c:v>26,70566667</c:v>
                </c:pt>
                <c:pt idx="2021">
                  <c:v>26,719</c:v>
                </c:pt>
                <c:pt idx="2022">
                  <c:v>26,73233333</c:v>
                </c:pt>
                <c:pt idx="2023">
                  <c:v>26,74566667</c:v>
                </c:pt>
                <c:pt idx="2024">
                  <c:v>26,759</c:v>
                </c:pt>
                <c:pt idx="2025">
                  <c:v>26,77233333</c:v>
                </c:pt>
                <c:pt idx="2026">
                  <c:v>26,78566667</c:v>
                </c:pt>
                <c:pt idx="2027">
                  <c:v>26,799</c:v>
                </c:pt>
                <c:pt idx="2028">
                  <c:v>26,81233333</c:v>
                </c:pt>
                <c:pt idx="2029">
                  <c:v>26,82566667</c:v>
                </c:pt>
                <c:pt idx="2030">
                  <c:v>26,839</c:v>
                </c:pt>
                <c:pt idx="2031">
                  <c:v>26,85233333</c:v>
                </c:pt>
                <c:pt idx="2032">
                  <c:v>26,86566667</c:v>
                </c:pt>
                <c:pt idx="2033">
                  <c:v>26,879</c:v>
                </c:pt>
                <c:pt idx="2034">
                  <c:v>26,89233333</c:v>
                </c:pt>
                <c:pt idx="2035">
                  <c:v>26,90566667</c:v>
                </c:pt>
                <c:pt idx="2036">
                  <c:v>26,919</c:v>
                </c:pt>
                <c:pt idx="2037">
                  <c:v>26,93233333</c:v>
                </c:pt>
                <c:pt idx="2038">
                  <c:v>26,94566667</c:v>
                </c:pt>
                <c:pt idx="2039">
                  <c:v>26,959</c:v>
                </c:pt>
                <c:pt idx="2040">
                  <c:v>26,97233333</c:v>
                </c:pt>
                <c:pt idx="2041">
                  <c:v>26,98566667</c:v>
                </c:pt>
                <c:pt idx="2042">
                  <c:v>26,999</c:v>
                </c:pt>
                <c:pt idx="2043">
                  <c:v>27,01233333</c:v>
                </c:pt>
                <c:pt idx="2044">
                  <c:v>27,02566667</c:v>
                </c:pt>
                <c:pt idx="2045">
                  <c:v>27,039</c:v>
                </c:pt>
                <c:pt idx="2046">
                  <c:v>27,05233333</c:v>
                </c:pt>
                <c:pt idx="2047">
                  <c:v>27,06566667</c:v>
                </c:pt>
                <c:pt idx="2048">
                  <c:v>27,079</c:v>
                </c:pt>
                <c:pt idx="2049">
                  <c:v>27,09233333</c:v>
                </c:pt>
                <c:pt idx="2050">
                  <c:v>27,10566667</c:v>
                </c:pt>
                <c:pt idx="2051">
                  <c:v>27,119</c:v>
                </c:pt>
                <c:pt idx="2052">
                  <c:v>27,13233333</c:v>
                </c:pt>
                <c:pt idx="2053">
                  <c:v>27,14566667</c:v>
                </c:pt>
                <c:pt idx="2054">
                  <c:v>27,159</c:v>
                </c:pt>
                <c:pt idx="2055">
                  <c:v>27,17233333</c:v>
                </c:pt>
                <c:pt idx="2056">
                  <c:v>27,18566667</c:v>
                </c:pt>
                <c:pt idx="2057">
                  <c:v>27,199</c:v>
                </c:pt>
                <c:pt idx="2058">
                  <c:v>27,21233333</c:v>
                </c:pt>
                <c:pt idx="2059">
                  <c:v>27,22566667</c:v>
                </c:pt>
                <c:pt idx="2060">
                  <c:v>27,239</c:v>
                </c:pt>
                <c:pt idx="2061">
                  <c:v>27,25233333</c:v>
                </c:pt>
                <c:pt idx="2062">
                  <c:v>27,26566667</c:v>
                </c:pt>
                <c:pt idx="2063">
                  <c:v>27,279</c:v>
                </c:pt>
                <c:pt idx="2064">
                  <c:v>27,29233333</c:v>
                </c:pt>
                <c:pt idx="2065">
                  <c:v>27,30566667</c:v>
                </c:pt>
                <c:pt idx="2066">
                  <c:v>27,319</c:v>
                </c:pt>
                <c:pt idx="2067">
                  <c:v>27,33233333</c:v>
                </c:pt>
                <c:pt idx="2068">
                  <c:v>27,34566667</c:v>
                </c:pt>
                <c:pt idx="2069">
                  <c:v>27,359</c:v>
                </c:pt>
                <c:pt idx="2070">
                  <c:v>27,37233333</c:v>
                </c:pt>
                <c:pt idx="2071">
                  <c:v>27,38566667</c:v>
                </c:pt>
                <c:pt idx="2072">
                  <c:v>27,399</c:v>
                </c:pt>
                <c:pt idx="2073">
                  <c:v>27,41233333</c:v>
                </c:pt>
                <c:pt idx="2074">
                  <c:v>27,42566667</c:v>
                </c:pt>
                <c:pt idx="2075">
                  <c:v>27,439</c:v>
                </c:pt>
                <c:pt idx="2076">
                  <c:v>27,45233333</c:v>
                </c:pt>
                <c:pt idx="2077">
                  <c:v>27,46566667</c:v>
                </c:pt>
                <c:pt idx="2078">
                  <c:v>27,479</c:v>
                </c:pt>
                <c:pt idx="2079">
                  <c:v>27,49233333</c:v>
                </c:pt>
                <c:pt idx="2080">
                  <c:v>27,50566667</c:v>
                </c:pt>
                <c:pt idx="2081">
                  <c:v>27,519</c:v>
                </c:pt>
                <c:pt idx="2082">
                  <c:v>27,53233333</c:v>
                </c:pt>
                <c:pt idx="2083">
                  <c:v>27,54566667</c:v>
                </c:pt>
                <c:pt idx="2084">
                  <c:v>27,559</c:v>
                </c:pt>
                <c:pt idx="2085">
                  <c:v>27,57233333</c:v>
                </c:pt>
                <c:pt idx="2086">
                  <c:v>27,58566667</c:v>
                </c:pt>
                <c:pt idx="2087">
                  <c:v>27,599</c:v>
                </c:pt>
                <c:pt idx="2088">
                  <c:v>27,61233333</c:v>
                </c:pt>
                <c:pt idx="2089">
                  <c:v>27,62566667</c:v>
                </c:pt>
                <c:pt idx="2090">
                  <c:v>27,639</c:v>
                </c:pt>
                <c:pt idx="2091">
                  <c:v>27,65233333</c:v>
                </c:pt>
                <c:pt idx="2092">
                  <c:v>27,66566667</c:v>
                </c:pt>
                <c:pt idx="2093">
                  <c:v>27,679</c:v>
                </c:pt>
                <c:pt idx="2094">
                  <c:v>27,69233333</c:v>
                </c:pt>
                <c:pt idx="2095">
                  <c:v>27,70566667</c:v>
                </c:pt>
                <c:pt idx="2096">
                  <c:v>27,719</c:v>
                </c:pt>
                <c:pt idx="2097">
                  <c:v>27,73233333</c:v>
                </c:pt>
                <c:pt idx="2098">
                  <c:v>27,74566667</c:v>
                </c:pt>
                <c:pt idx="2099">
                  <c:v>27,759</c:v>
                </c:pt>
                <c:pt idx="2100">
                  <c:v>27,77233333</c:v>
                </c:pt>
                <c:pt idx="2101">
                  <c:v>27,78566667</c:v>
                </c:pt>
                <c:pt idx="2102">
                  <c:v>27,799</c:v>
                </c:pt>
                <c:pt idx="2103">
                  <c:v>27,81233333</c:v>
                </c:pt>
                <c:pt idx="2104">
                  <c:v>27,82566667</c:v>
                </c:pt>
                <c:pt idx="2105">
                  <c:v>27,839</c:v>
                </c:pt>
                <c:pt idx="2106">
                  <c:v>27,85233333</c:v>
                </c:pt>
                <c:pt idx="2107">
                  <c:v>27,86566667</c:v>
                </c:pt>
                <c:pt idx="2108">
                  <c:v>27,879</c:v>
                </c:pt>
                <c:pt idx="2109">
                  <c:v>27,89233333</c:v>
                </c:pt>
                <c:pt idx="2110">
                  <c:v>27,90566667</c:v>
                </c:pt>
                <c:pt idx="2111">
                  <c:v>27,919</c:v>
                </c:pt>
                <c:pt idx="2112">
                  <c:v>27,93233333</c:v>
                </c:pt>
                <c:pt idx="2113">
                  <c:v>27,94566667</c:v>
                </c:pt>
                <c:pt idx="2114">
                  <c:v>27,959</c:v>
                </c:pt>
                <c:pt idx="2115">
                  <c:v>27,97233333</c:v>
                </c:pt>
                <c:pt idx="2116">
                  <c:v>27,98566667</c:v>
                </c:pt>
                <c:pt idx="2117">
                  <c:v>27,999</c:v>
                </c:pt>
                <c:pt idx="2118">
                  <c:v>28,01233333</c:v>
                </c:pt>
                <c:pt idx="2119">
                  <c:v>28,02566667</c:v>
                </c:pt>
                <c:pt idx="2120">
                  <c:v>28,039</c:v>
                </c:pt>
                <c:pt idx="2121">
                  <c:v>28,05233333</c:v>
                </c:pt>
                <c:pt idx="2122">
                  <c:v>28,06566667</c:v>
                </c:pt>
                <c:pt idx="2123">
                  <c:v>28,079</c:v>
                </c:pt>
                <c:pt idx="2124">
                  <c:v>28,09233333</c:v>
                </c:pt>
                <c:pt idx="2125">
                  <c:v>28,10566667</c:v>
                </c:pt>
                <c:pt idx="2126">
                  <c:v>28,119</c:v>
                </c:pt>
                <c:pt idx="2127">
                  <c:v>28,13233333</c:v>
                </c:pt>
                <c:pt idx="2128">
                  <c:v>28,14566667</c:v>
                </c:pt>
                <c:pt idx="2129">
                  <c:v>28,159</c:v>
                </c:pt>
                <c:pt idx="2130">
                  <c:v>28,17233333</c:v>
                </c:pt>
                <c:pt idx="2131">
                  <c:v>28,18566667</c:v>
                </c:pt>
                <c:pt idx="2132">
                  <c:v>28,199</c:v>
                </c:pt>
                <c:pt idx="2133">
                  <c:v>28,21233333</c:v>
                </c:pt>
                <c:pt idx="2134">
                  <c:v>28,22566667</c:v>
                </c:pt>
                <c:pt idx="2135">
                  <c:v>28,239</c:v>
                </c:pt>
                <c:pt idx="2136">
                  <c:v>28,25233333</c:v>
                </c:pt>
                <c:pt idx="2137">
                  <c:v>28,26566667</c:v>
                </c:pt>
                <c:pt idx="2138">
                  <c:v>28,279</c:v>
                </c:pt>
                <c:pt idx="2139">
                  <c:v>28,29233333</c:v>
                </c:pt>
                <c:pt idx="2140">
                  <c:v>28,30566667</c:v>
                </c:pt>
                <c:pt idx="2141">
                  <c:v>28,319</c:v>
                </c:pt>
                <c:pt idx="2142">
                  <c:v>28,33233333</c:v>
                </c:pt>
                <c:pt idx="2143">
                  <c:v>28,34566667</c:v>
                </c:pt>
                <c:pt idx="2144">
                  <c:v>28,359</c:v>
                </c:pt>
                <c:pt idx="2145">
                  <c:v>28,37233333</c:v>
                </c:pt>
                <c:pt idx="2146">
                  <c:v>28,38566667</c:v>
                </c:pt>
                <c:pt idx="2147">
                  <c:v>28,399</c:v>
                </c:pt>
                <c:pt idx="2148">
                  <c:v>28,41233333</c:v>
                </c:pt>
                <c:pt idx="2149">
                  <c:v>28,42566667</c:v>
                </c:pt>
                <c:pt idx="2150">
                  <c:v>28,439</c:v>
                </c:pt>
                <c:pt idx="2151">
                  <c:v>28,45233333</c:v>
                </c:pt>
                <c:pt idx="2152">
                  <c:v>28,46566667</c:v>
                </c:pt>
                <c:pt idx="2153">
                  <c:v>28,479</c:v>
                </c:pt>
                <c:pt idx="2154">
                  <c:v>28,49233333</c:v>
                </c:pt>
                <c:pt idx="2155">
                  <c:v>28,50566667</c:v>
                </c:pt>
                <c:pt idx="2156">
                  <c:v>28,519</c:v>
                </c:pt>
                <c:pt idx="2157">
                  <c:v>28,53233333</c:v>
                </c:pt>
                <c:pt idx="2158">
                  <c:v>28,54566667</c:v>
                </c:pt>
                <c:pt idx="2159">
                  <c:v>28,559</c:v>
                </c:pt>
                <c:pt idx="2160">
                  <c:v>28,57233333</c:v>
                </c:pt>
                <c:pt idx="2161">
                  <c:v>28,58566667</c:v>
                </c:pt>
                <c:pt idx="2162">
                  <c:v>28,599</c:v>
                </c:pt>
                <c:pt idx="2163">
                  <c:v>28,61233333</c:v>
                </c:pt>
                <c:pt idx="2164">
                  <c:v>28,62566667</c:v>
                </c:pt>
                <c:pt idx="2165">
                  <c:v>28,639</c:v>
                </c:pt>
                <c:pt idx="2166">
                  <c:v>28,65233333</c:v>
                </c:pt>
                <c:pt idx="2167">
                  <c:v>28,66566667</c:v>
                </c:pt>
                <c:pt idx="2168">
                  <c:v>28,679</c:v>
                </c:pt>
                <c:pt idx="2169">
                  <c:v>28,69233333</c:v>
                </c:pt>
                <c:pt idx="2170">
                  <c:v>28,70566667</c:v>
                </c:pt>
                <c:pt idx="2171">
                  <c:v>28,719</c:v>
                </c:pt>
                <c:pt idx="2172">
                  <c:v>28,73233333</c:v>
                </c:pt>
                <c:pt idx="2173">
                  <c:v>28,74566667</c:v>
                </c:pt>
                <c:pt idx="2174">
                  <c:v>28,759</c:v>
                </c:pt>
                <c:pt idx="2175">
                  <c:v>28,77233333</c:v>
                </c:pt>
                <c:pt idx="2176">
                  <c:v>28,78566667</c:v>
                </c:pt>
                <c:pt idx="2177">
                  <c:v>28,799</c:v>
                </c:pt>
                <c:pt idx="2178">
                  <c:v>28,81233333</c:v>
                </c:pt>
                <c:pt idx="2179">
                  <c:v>28,82566667</c:v>
                </c:pt>
                <c:pt idx="2180">
                  <c:v>28,839</c:v>
                </c:pt>
                <c:pt idx="2181">
                  <c:v>28,85233333</c:v>
                </c:pt>
                <c:pt idx="2182">
                  <c:v>28,86566667</c:v>
                </c:pt>
                <c:pt idx="2183">
                  <c:v>28,879</c:v>
                </c:pt>
                <c:pt idx="2184">
                  <c:v>28,89233333</c:v>
                </c:pt>
                <c:pt idx="2185">
                  <c:v>28,90566667</c:v>
                </c:pt>
                <c:pt idx="2186">
                  <c:v>28,919</c:v>
                </c:pt>
                <c:pt idx="2187">
                  <c:v>28,93233333</c:v>
                </c:pt>
                <c:pt idx="2188">
                  <c:v>28,94566667</c:v>
                </c:pt>
                <c:pt idx="2189">
                  <c:v>28,959</c:v>
                </c:pt>
                <c:pt idx="2190">
                  <c:v>28,97233333</c:v>
                </c:pt>
                <c:pt idx="2191">
                  <c:v>28,98566667</c:v>
                </c:pt>
                <c:pt idx="2192">
                  <c:v>28,999</c:v>
                </c:pt>
                <c:pt idx="2193">
                  <c:v>29,01233333</c:v>
                </c:pt>
                <c:pt idx="2194">
                  <c:v>29,02566667</c:v>
                </c:pt>
                <c:pt idx="2195">
                  <c:v>29,039</c:v>
                </c:pt>
                <c:pt idx="2196">
                  <c:v>29,05233333</c:v>
                </c:pt>
                <c:pt idx="2197">
                  <c:v>29,06566667</c:v>
                </c:pt>
                <c:pt idx="2198">
                  <c:v>29,079</c:v>
                </c:pt>
                <c:pt idx="2199">
                  <c:v>29,09233333</c:v>
                </c:pt>
                <c:pt idx="2200">
                  <c:v>29,10566667</c:v>
                </c:pt>
                <c:pt idx="2201">
                  <c:v>29,119</c:v>
                </c:pt>
                <c:pt idx="2202">
                  <c:v>29,13233333</c:v>
                </c:pt>
                <c:pt idx="2203">
                  <c:v>29,14566667</c:v>
                </c:pt>
                <c:pt idx="2204">
                  <c:v>29,159</c:v>
                </c:pt>
                <c:pt idx="2205">
                  <c:v>29,17233333</c:v>
                </c:pt>
                <c:pt idx="2206">
                  <c:v>29,18566667</c:v>
                </c:pt>
                <c:pt idx="2207">
                  <c:v>29,199</c:v>
                </c:pt>
                <c:pt idx="2208">
                  <c:v>29,21233333</c:v>
                </c:pt>
                <c:pt idx="2209">
                  <c:v>29,22566667</c:v>
                </c:pt>
                <c:pt idx="2210">
                  <c:v>29,239</c:v>
                </c:pt>
                <c:pt idx="2211">
                  <c:v>29,25233333</c:v>
                </c:pt>
                <c:pt idx="2212">
                  <c:v>29,26566667</c:v>
                </c:pt>
                <c:pt idx="2213">
                  <c:v>29,279</c:v>
                </c:pt>
                <c:pt idx="2214">
                  <c:v>29,29233333</c:v>
                </c:pt>
                <c:pt idx="2215">
                  <c:v>29,30566667</c:v>
                </c:pt>
                <c:pt idx="2216">
                  <c:v>29,319</c:v>
                </c:pt>
                <c:pt idx="2217">
                  <c:v>29,33233333</c:v>
                </c:pt>
                <c:pt idx="2218">
                  <c:v>29,34566667</c:v>
                </c:pt>
                <c:pt idx="2219">
                  <c:v>29,359</c:v>
                </c:pt>
                <c:pt idx="2220">
                  <c:v>29,37233333</c:v>
                </c:pt>
                <c:pt idx="2221">
                  <c:v>29,38566667</c:v>
                </c:pt>
                <c:pt idx="2222">
                  <c:v>29,399</c:v>
                </c:pt>
                <c:pt idx="2223">
                  <c:v>29,41233333</c:v>
                </c:pt>
                <c:pt idx="2224">
                  <c:v>29,42566667</c:v>
                </c:pt>
                <c:pt idx="2225">
                  <c:v>29,439</c:v>
                </c:pt>
                <c:pt idx="2226">
                  <c:v>29,45233333</c:v>
                </c:pt>
                <c:pt idx="2227">
                  <c:v>29,46566667</c:v>
                </c:pt>
                <c:pt idx="2228">
                  <c:v>29,479</c:v>
                </c:pt>
                <c:pt idx="2229">
                  <c:v>29,49233333</c:v>
                </c:pt>
                <c:pt idx="2230">
                  <c:v>29,50566667</c:v>
                </c:pt>
                <c:pt idx="2231">
                  <c:v>29,519</c:v>
                </c:pt>
                <c:pt idx="2232">
                  <c:v>29,53233333</c:v>
                </c:pt>
                <c:pt idx="2233">
                  <c:v>29,54566667</c:v>
                </c:pt>
                <c:pt idx="2234">
                  <c:v>29,559</c:v>
                </c:pt>
                <c:pt idx="2235">
                  <c:v>29,57233333</c:v>
                </c:pt>
                <c:pt idx="2236">
                  <c:v>29,58566667</c:v>
                </c:pt>
                <c:pt idx="2237">
                  <c:v>29,599</c:v>
                </c:pt>
                <c:pt idx="2238">
                  <c:v>29,61233333</c:v>
                </c:pt>
                <c:pt idx="2239">
                  <c:v>29,62566667</c:v>
                </c:pt>
                <c:pt idx="2240">
                  <c:v>29,639</c:v>
                </c:pt>
                <c:pt idx="2241">
                  <c:v>29,65233333</c:v>
                </c:pt>
                <c:pt idx="2242">
                  <c:v>29,66566667</c:v>
                </c:pt>
                <c:pt idx="2243">
                  <c:v>29,679</c:v>
                </c:pt>
                <c:pt idx="2244">
                  <c:v>29,69233333</c:v>
                </c:pt>
                <c:pt idx="2245">
                  <c:v>29,70566667</c:v>
                </c:pt>
                <c:pt idx="2246">
                  <c:v>29,719</c:v>
                </c:pt>
                <c:pt idx="2247">
                  <c:v>29,73233333</c:v>
                </c:pt>
                <c:pt idx="2248">
                  <c:v>29,74566667</c:v>
                </c:pt>
                <c:pt idx="2249">
                  <c:v>29,759</c:v>
                </c:pt>
                <c:pt idx="2250">
                  <c:v>29,77233333</c:v>
                </c:pt>
                <c:pt idx="2251">
                  <c:v>29,78566667</c:v>
                </c:pt>
                <c:pt idx="2252">
                  <c:v>29,799</c:v>
                </c:pt>
                <c:pt idx="2253">
                  <c:v>29,81233333</c:v>
                </c:pt>
                <c:pt idx="2254">
                  <c:v>29,82566667</c:v>
                </c:pt>
                <c:pt idx="2255">
                  <c:v>29,839</c:v>
                </c:pt>
                <c:pt idx="2256">
                  <c:v>29,85233333</c:v>
                </c:pt>
                <c:pt idx="2257">
                  <c:v>29,86566667</c:v>
                </c:pt>
                <c:pt idx="2258">
                  <c:v>29,879</c:v>
                </c:pt>
                <c:pt idx="2259">
                  <c:v>29,89233333</c:v>
                </c:pt>
                <c:pt idx="2260">
                  <c:v>29,90566667</c:v>
                </c:pt>
                <c:pt idx="2261">
                  <c:v>29,919</c:v>
                </c:pt>
                <c:pt idx="2262">
                  <c:v>29,93233333</c:v>
                </c:pt>
                <c:pt idx="2263">
                  <c:v>29,94566667</c:v>
                </c:pt>
                <c:pt idx="2264">
                  <c:v>29,959</c:v>
                </c:pt>
                <c:pt idx="2265">
                  <c:v>29,97233333</c:v>
                </c:pt>
                <c:pt idx="2266">
                  <c:v>29,98566667</c:v>
                </c:pt>
                <c:pt idx="2267">
                  <c:v>29,999</c:v>
                </c:pt>
                <c:pt idx="2268">
                  <c:v>30,01233333</c:v>
                </c:pt>
                <c:pt idx="2269">
                  <c:v>30,02566667</c:v>
                </c:pt>
                <c:pt idx="2270">
                  <c:v>30,039</c:v>
                </c:pt>
                <c:pt idx="2271">
                  <c:v>30,05233333</c:v>
                </c:pt>
                <c:pt idx="2272">
                  <c:v>30,06566667</c:v>
                </c:pt>
                <c:pt idx="2273">
                  <c:v>30,079</c:v>
                </c:pt>
                <c:pt idx="2274">
                  <c:v>30,09233333</c:v>
                </c:pt>
                <c:pt idx="2275">
                  <c:v>30,10566667</c:v>
                </c:pt>
                <c:pt idx="2276">
                  <c:v>30,119</c:v>
                </c:pt>
                <c:pt idx="2277">
                  <c:v>30,13233333</c:v>
                </c:pt>
                <c:pt idx="2278">
                  <c:v>30,14566667</c:v>
                </c:pt>
                <c:pt idx="2279">
                  <c:v>30,159</c:v>
                </c:pt>
                <c:pt idx="2280">
                  <c:v>30,17233333</c:v>
                </c:pt>
                <c:pt idx="2281">
                  <c:v>30,18566667</c:v>
                </c:pt>
                <c:pt idx="2282">
                  <c:v>30,199</c:v>
                </c:pt>
                <c:pt idx="2283">
                  <c:v>30,21233333</c:v>
                </c:pt>
                <c:pt idx="2284">
                  <c:v>30,22566667</c:v>
                </c:pt>
                <c:pt idx="2285">
                  <c:v>30,239</c:v>
                </c:pt>
                <c:pt idx="2286">
                  <c:v>30,25233333</c:v>
                </c:pt>
                <c:pt idx="2287">
                  <c:v>30,26566667</c:v>
                </c:pt>
                <c:pt idx="2288">
                  <c:v>30,279</c:v>
                </c:pt>
                <c:pt idx="2289">
                  <c:v>30,29233333</c:v>
                </c:pt>
                <c:pt idx="2290">
                  <c:v>30,30566667</c:v>
                </c:pt>
                <c:pt idx="2291">
                  <c:v>30,319</c:v>
                </c:pt>
                <c:pt idx="2292">
                  <c:v>30,33233333</c:v>
                </c:pt>
                <c:pt idx="2293">
                  <c:v>30,34566667</c:v>
                </c:pt>
                <c:pt idx="2294">
                  <c:v>30,359</c:v>
                </c:pt>
                <c:pt idx="2295">
                  <c:v>30,37233333</c:v>
                </c:pt>
                <c:pt idx="2296">
                  <c:v>30,38566667</c:v>
                </c:pt>
                <c:pt idx="2297">
                  <c:v>30,399</c:v>
                </c:pt>
                <c:pt idx="2298">
                  <c:v>30,41233333</c:v>
                </c:pt>
                <c:pt idx="2299">
                  <c:v>30,42566667</c:v>
                </c:pt>
                <c:pt idx="2300">
                  <c:v>30,439</c:v>
                </c:pt>
                <c:pt idx="2301">
                  <c:v>30,45233333</c:v>
                </c:pt>
                <c:pt idx="2302">
                  <c:v>30,46566667</c:v>
                </c:pt>
                <c:pt idx="2303">
                  <c:v>30,479</c:v>
                </c:pt>
                <c:pt idx="2304">
                  <c:v>30,49233333</c:v>
                </c:pt>
                <c:pt idx="2305">
                  <c:v>30,50566667</c:v>
                </c:pt>
                <c:pt idx="2306">
                  <c:v>30,519</c:v>
                </c:pt>
                <c:pt idx="2307">
                  <c:v>30,53233333</c:v>
                </c:pt>
                <c:pt idx="2308">
                  <c:v>30,54566667</c:v>
                </c:pt>
                <c:pt idx="2309">
                  <c:v>30,559</c:v>
                </c:pt>
                <c:pt idx="2310">
                  <c:v>30,57233333</c:v>
                </c:pt>
                <c:pt idx="2311">
                  <c:v>30,58566667</c:v>
                </c:pt>
                <c:pt idx="2312">
                  <c:v>30,599</c:v>
                </c:pt>
                <c:pt idx="2313">
                  <c:v>30,61233333</c:v>
                </c:pt>
                <c:pt idx="2314">
                  <c:v>30,62566667</c:v>
                </c:pt>
                <c:pt idx="2315">
                  <c:v>30,639</c:v>
                </c:pt>
                <c:pt idx="2316">
                  <c:v>30,65233333</c:v>
                </c:pt>
                <c:pt idx="2317">
                  <c:v>30,66566667</c:v>
                </c:pt>
                <c:pt idx="2318">
                  <c:v>30,679</c:v>
                </c:pt>
                <c:pt idx="2319">
                  <c:v>30,69233333</c:v>
                </c:pt>
                <c:pt idx="2320">
                  <c:v>30,70566667</c:v>
                </c:pt>
                <c:pt idx="2321">
                  <c:v>30,719</c:v>
                </c:pt>
                <c:pt idx="2322">
                  <c:v>30,73233333</c:v>
                </c:pt>
                <c:pt idx="2323">
                  <c:v>30,74566667</c:v>
                </c:pt>
                <c:pt idx="2324">
                  <c:v>30,759</c:v>
                </c:pt>
                <c:pt idx="2325">
                  <c:v>30,77233333</c:v>
                </c:pt>
                <c:pt idx="2326">
                  <c:v>30,78566667</c:v>
                </c:pt>
                <c:pt idx="2327">
                  <c:v>30,799</c:v>
                </c:pt>
                <c:pt idx="2328">
                  <c:v>30,81233333</c:v>
                </c:pt>
                <c:pt idx="2329">
                  <c:v>30,82566667</c:v>
                </c:pt>
                <c:pt idx="2330">
                  <c:v>30,839</c:v>
                </c:pt>
                <c:pt idx="2331">
                  <c:v>30,85233333</c:v>
                </c:pt>
                <c:pt idx="2332">
                  <c:v>30,86566667</c:v>
                </c:pt>
                <c:pt idx="2333">
                  <c:v>30,879</c:v>
                </c:pt>
                <c:pt idx="2334">
                  <c:v>30,89233333</c:v>
                </c:pt>
                <c:pt idx="2335">
                  <c:v>30,90566667</c:v>
                </c:pt>
                <c:pt idx="2336">
                  <c:v>30,919</c:v>
                </c:pt>
                <c:pt idx="2337">
                  <c:v>30,93233333</c:v>
                </c:pt>
                <c:pt idx="2338">
                  <c:v>30,94566667</c:v>
                </c:pt>
                <c:pt idx="2339">
                  <c:v>30,959</c:v>
                </c:pt>
                <c:pt idx="2340">
                  <c:v>30,97233333</c:v>
                </c:pt>
                <c:pt idx="2341">
                  <c:v>30,98566667</c:v>
                </c:pt>
                <c:pt idx="2342">
                  <c:v>30,999</c:v>
                </c:pt>
                <c:pt idx="2343">
                  <c:v>31,01233333</c:v>
                </c:pt>
                <c:pt idx="2344">
                  <c:v>31,02566667</c:v>
                </c:pt>
                <c:pt idx="2345">
                  <c:v>31,039</c:v>
                </c:pt>
                <c:pt idx="2346">
                  <c:v>31,05233333</c:v>
                </c:pt>
                <c:pt idx="2347">
                  <c:v>31,06566667</c:v>
                </c:pt>
                <c:pt idx="2348">
                  <c:v>31,079</c:v>
                </c:pt>
                <c:pt idx="2349">
                  <c:v>31,09233333</c:v>
                </c:pt>
                <c:pt idx="2350">
                  <c:v>31,10566667</c:v>
                </c:pt>
                <c:pt idx="2351">
                  <c:v>31,119</c:v>
                </c:pt>
                <c:pt idx="2352">
                  <c:v>31,13233333</c:v>
                </c:pt>
                <c:pt idx="2353">
                  <c:v>31,14566667</c:v>
                </c:pt>
                <c:pt idx="2354">
                  <c:v>31,159</c:v>
                </c:pt>
                <c:pt idx="2355">
                  <c:v>31,17233333</c:v>
                </c:pt>
                <c:pt idx="2356">
                  <c:v>31,18566667</c:v>
                </c:pt>
                <c:pt idx="2357">
                  <c:v>31,199</c:v>
                </c:pt>
                <c:pt idx="2358">
                  <c:v>31,21233333</c:v>
                </c:pt>
                <c:pt idx="2359">
                  <c:v>31,22566667</c:v>
                </c:pt>
                <c:pt idx="2360">
                  <c:v>31,239</c:v>
                </c:pt>
                <c:pt idx="2361">
                  <c:v>31,25233333</c:v>
                </c:pt>
                <c:pt idx="2362">
                  <c:v>31,26566667</c:v>
                </c:pt>
                <c:pt idx="2363">
                  <c:v>31,279</c:v>
                </c:pt>
                <c:pt idx="2364">
                  <c:v>31,29233333</c:v>
                </c:pt>
                <c:pt idx="2365">
                  <c:v>31,30566667</c:v>
                </c:pt>
                <c:pt idx="2366">
                  <c:v>31,319</c:v>
                </c:pt>
                <c:pt idx="2367">
                  <c:v>31,33233333</c:v>
                </c:pt>
                <c:pt idx="2368">
                  <c:v>31,34566667</c:v>
                </c:pt>
                <c:pt idx="2369">
                  <c:v>31,359</c:v>
                </c:pt>
                <c:pt idx="2370">
                  <c:v>31,37233333</c:v>
                </c:pt>
                <c:pt idx="2371">
                  <c:v>31,38566667</c:v>
                </c:pt>
                <c:pt idx="2372">
                  <c:v>31,399</c:v>
                </c:pt>
                <c:pt idx="2373">
                  <c:v>31,41233333</c:v>
                </c:pt>
                <c:pt idx="2374">
                  <c:v>31,42566667</c:v>
                </c:pt>
                <c:pt idx="2375">
                  <c:v>31,439</c:v>
                </c:pt>
                <c:pt idx="2376">
                  <c:v>31,45233333</c:v>
                </c:pt>
                <c:pt idx="2377">
                  <c:v>31,46566667</c:v>
                </c:pt>
                <c:pt idx="2378">
                  <c:v>31,479</c:v>
                </c:pt>
                <c:pt idx="2379">
                  <c:v>31,49233333</c:v>
                </c:pt>
                <c:pt idx="2380">
                  <c:v>31,50566667</c:v>
                </c:pt>
                <c:pt idx="2381">
                  <c:v>31,519</c:v>
                </c:pt>
                <c:pt idx="2382">
                  <c:v>31,53233333</c:v>
                </c:pt>
                <c:pt idx="2383">
                  <c:v>31,54566667</c:v>
                </c:pt>
                <c:pt idx="2384">
                  <c:v>31,559</c:v>
                </c:pt>
                <c:pt idx="2385">
                  <c:v>31,57233333</c:v>
                </c:pt>
                <c:pt idx="2386">
                  <c:v>31,58566667</c:v>
                </c:pt>
                <c:pt idx="2387">
                  <c:v>31,599</c:v>
                </c:pt>
                <c:pt idx="2388">
                  <c:v>31,61233333</c:v>
                </c:pt>
                <c:pt idx="2389">
                  <c:v>31,62566667</c:v>
                </c:pt>
                <c:pt idx="2390">
                  <c:v>31,639</c:v>
                </c:pt>
                <c:pt idx="2391">
                  <c:v>31,65233333</c:v>
                </c:pt>
                <c:pt idx="2392">
                  <c:v>31,66566667</c:v>
                </c:pt>
                <c:pt idx="2393">
                  <c:v>31,679</c:v>
                </c:pt>
                <c:pt idx="2394">
                  <c:v>31,69233333</c:v>
                </c:pt>
                <c:pt idx="2395">
                  <c:v>31,70566667</c:v>
                </c:pt>
                <c:pt idx="2396">
                  <c:v>31,719</c:v>
                </c:pt>
                <c:pt idx="2397">
                  <c:v>31,73233333</c:v>
                </c:pt>
                <c:pt idx="2398">
                  <c:v>31,74566667</c:v>
                </c:pt>
                <c:pt idx="2399">
                  <c:v>31,759</c:v>
                </c:pt>
                <c:pt idx="2400">
                  <c:v>31,77233333</c:v>
                </c:pt>
                <c:pt idx="2401">
                  <c:v>31,78566667</c:v>
                </c:pt>
                <c:pt idx="2402">
                  <c:v>31,799</c:v>
                </c:pt>
                <c:pt idx="2403">
                  <c:v>31,81233333</c:v>
                </c:pt>
                <c:pt idx="2404">
                  <c:v>31,82566667</c:v>
                </c:pt>
                <c:pt idx="2405">
                  <c:v>31,839</c:v>
                </c:pt>
                <c:pt idx="2406">
                  <c:v>31,85233333</c:v>
                </c:pt>
                <c:pt idx="2407">
                  <c:v>31,86566667</c:v>
                </c:pt>
                <c:pt idx="2408">
                  <c:v>31,879</c:v>
                </c:pt>
                <c:pt idx="2409">
                  <c:v>31,89233333</c:v>
                </c:pt>
                <c:pt idx="2410">
                  <c:v>31,90566667</c:v>
                </c:pt>
                <c:pt idx="2411">
                  <c:v>31,919</c:v>
                </c:pt>
                <c:pt idx="2412">
                  <c:v>31,93233333</c:v>
                </c:pt>
                <c:pt idx="2413">
                  <c:v>31,94566667</c:v>
                </c:pt>
                <c:pt idx="2414">
                  <c:v>31,959</c:v>
                </c:pt>
                <c:pt idx="2415">
                  <c:v>31,97233333</c:v>
                </c:pt>
                <c:pt idx="2416">
                  <c:v>31,98566667</c:v>
                </c:pt>
                <c:pt idx="2417">
                  <c:v>31,999</c:v>
                </c:pt>
                <c:pt idx="2418">
                  <c:v>32,01233333</c:v>
                </c:pt>
                <c:pt idx="2419">
                  <c:v>32,02566667</c:v>
                </c:pt>
                <c:pt idx="2420">
                  <c:v>32,039</c:v>
                </c:pt>
                <c:pt idx="2421">
                  <c:v>32,05233333</c:v>
                </c:pt>
                <c:pt idx="2422">
                  <c:v>32,06566667</c:v>
                </c:pt>
                <c:pt idx="2423">
                  <c:v>32,079</c:v>
                </c:pt>
                <c:pt idx="2424">
                  <c:v>32,09233333</c:v>
                </c:pt>
                <c:pt idx="2425">
                  <c:v>32,10566667</c:v>
                </c:pt>
                <c:pt idx="2426">
                  <c:v>32,119</c:v>
                </c:pt>
                <c:pt idx="2427">
                  <c:v>32,13233333</c:v>
                </c:pt>
                <c:pt idx="2428">
                  <c:v>32,14566667</c:v>
                </c:pt>
                <c:pt idx="2429">
                  <c:v>32,159</c:v>
                </c:pt>
                <c:pt idx="2430">
                  <c:v>32,17233333</c:v>
                </c:pt>
                <c:pt idx="2431">
                  <c:v>32,18566667</c:v>
                </c:pt>
                <c:pt idx="2432">
                  <c:v>32,199</c:v>
                </c:pt>
                <c:pt idx="2433">
                  <c:v>32,21233333</c:v>
                </c:pt>
                <c:pt idx="2434">
                  <c:v>32,22566667</c:v>
                </c:pt>
                <c:pt idx="2435">
                  <c:v>32,239</c:v>
                </c:pt>
                <c:pt idx="2436">
                  <c:v>32,25233333</c:v>
                </c:pt>
                <c:pt idx="2437">
                  <c:v>32,26566667</c:v>
                </c:pt>
                <c:pt idx="2438">
                  <c:v>32,279</c:v>
                </c:pt>
                <c:pt idx="2439">
                  <c:v>32,29233333</c:v>
                </c:pt>
                <c:pt idx="2440">
                  <c:v>32,30566667</c:v>
                </c:pt>
                <c:pt idx="2441">
                  <c:v>32,319</c:v>
                </c:pt>
                <c:pt idx="2442">
                  <c:v>32,33233333</c:v>
                </c:pt>
                <c:pt idx="2443">
                  <c:v>32,34566667</c:v>
                </c:pt>
                <c:pt idx="2444">
                  <c:v>32,359</c:v>
                </c:pt>
                <c:pt idx="2445">
                  <c:v>32,37233333</c:v>
                </c:pt>
                <c:pt idx="2446">
                  <c:v>32,38566667</c:v>
                </c:pt>
                <c:pt idx="2447">
                  <c:v>32,399</c:v>
                </c:pt>
                <c:pt idx="2448">
                  <c:v>32,41233333</c:v>
                </c:pt>
                <c:pt idx="2449">
                  <c:v>32,42566667</c:v>
                </c:pt>
                <c:pt idx="2450">
                  <c:v>32,439</c:v>
                </c:pt>
                <c:pt idx="2451">
                  <c:v>32,45233333</c:v>
                </c:pt>
                <c:pt idx="2452">
                  <c:v>32,46566667</c:v>
                </c:pt>
                <c:pt idx="2453">
                  <c:v>32,479</c:v>
                </c:pt>
                <c:pt idx="2454">
                  <c:v>32,49233333</c:v>
                </c:pt>
                <c:pt idx="2455">
                  <c:v>32,50566667</c:v>
                </c:pt>
                <c:pt idx="2456">
                  <c:v>32,519</c:v>
                </c:pt>
                <c:pt idx="2457">
                  <c:v>32,53233333</c:v>
                </c:pt>
                <c:pt idx="2458">
                  <c:v>32,54566667</c:v>
                </c:pt>
                <c:pt idx="2459">
                  <c:v>32,559</c:v>
                </c:pt>
                <c:pt idx="2460">
                  <c:v>32,57233333</c:v>
                </c:pt>
                <c:pt idx="2461">
                  <c:v>32,58566667</c:v>
                </c:pt>
                <c:pt idx="2462">
                  <c:v>32,599</c:v>
                </c:pt>
                <c:pt idx="2463">
                  <c:v>32,61233333</c:v>
                </c:pt>
                <c:pt idx="2464">
                  <c:v>32,62566667</c:v>
                </c:pt>
                <c:pt idx="2465">
                  <c:v>32,639</c:v>
                </c:pt>
                <c:pt idx="2466">
                  <c:v>32,65233333</c:v>
                </c:pt>
                <c:pt idx="2467">
                  <c:v>32,66566667</c:v>
                </c:pt>
                <c:pt idx="2468">
                  <c:v>32,679</c:v>
                </c:pt>
                <c:pt idx="2469">
                  <c:v>32,69233333</c:v>
                </c:pt>
                <c:pt idx="2470">
                  <c:v>32,70566667</c:v>
                </c:pt>
                <c:pt idx="2471">
                  <c:v>32,719</c:v>
                </c:pt>
                <c:pt idx="2472">
                  <c:v>32,73233333</c:v>
                </c:pt>
                <c:pt idx="2473">
                  <c:v>32,74566667</c:v>
                </c:pt>
                <c:pt idx="2474">
                  <c:v>32,759</c:v>
                </c:pt>
                <c:pt idx="2475">
                  <c:v>32,77233333</c:v>
                </c:pt>
                <c:pt idx="2476">
                  <c:v>32,78566667</c:v>
                </c:pt>
                <c:pt idx="2477">
                  <c:v>32,799</c:v>
                </c:pt>
                <c:pt idx="2478">
                  <c:v>32,81233333</c:v>
                </c:pt>
                <c:pt idx="2479">
                  <c:v>32,82566667</c:v>
                </c:pt>
                <c:pt idx="2480">
                  <c:v>32,839</c:v>
                </c:pt>
                <c:pt idx="2481">
                  <c:v>32,85233333</c:v>
                </c:pt>
                <c:pt idx="2482">
                  <c:v>32,86566667</c:v>
                </c:pt>
                <c:pt idx="2483">
                  <c:v>32,879</c:v>
                </c:pt>
                <c:pt idx="2484">
                  <c:v>32,89233333</c:v>
                </c:pt>
                <c:pt idx="2485">
                  <c:v>32,90566667</c:v>
                </c:pt>
                <c:pt idx="2486">
                  <c:v>32,919</c:v>
                </c:pt>
                <c:pt idx="2487">
                  <c:v>32,93233333</c:v>
                </c:pt>
                <c:pt idx="2488">
                  <c:v>32,94566667</c:v>
                </c:pt>
                <c:pt idx="2489">
                  <c:v>32,959</c:v>
                </c:pt>
                <c:pt idx="2490">
                  <c:v>32,97233333</c:v>
                </c:pt>
                <c:pt idx="2491">
                  <c:v>32,98566667</c:v>
                </c:pt>
                <c:pt idx="2492">
                  <c:v>32,999</c:v>
                </c:pt>
                <c:pt idx="2493">
                  <c:v>33,01233333</c:v>
                </c:pt>
                <c:pt idx="2494">
                  <c:v>33,02566667</c:v>
                </c:pt>
                <c:pt idx="2495">
                  <c:v>33,039</c:v>
                </c:pt>
                <c:pt idx="2496">
                  <c:v>33,05233333</c:v>
                </c:pt>
                <c:pt idx="2497">
                  <c:v>33,06566667</c:v>
                </c:pt>
                <c:pt idx="2498">
                  <c:v>33,079</c:v>
                </c:pt>
                <c:pt idx="2499">
                  <c:v>33,09233333</c:v>
                </c:pt>
                <c:pt idx="2500">
                  <c:v>33,10566667</c:v>
                </c:pt>
                <c:pt idx="2501">
                  <c:v>33,119</c:v>
                </c:pt>
                <c:pt idx="2502">
                  <c:v>33,13233333</c:v>
                </c:pt>
                <c:pt idx="2503">
                  <c:v>33,14566667</c:v>
                </c:pt>
                <c:pt idx="2504">
                  <c:v>33,159</c:v>
                </c:pt>
                <c:pt idx="2505">
                  <c:v>33,17233333</c:v>
                </c:pt>
                <c:pt idx="2506">
                  <c:v>33,18566667</c:v>
                </c:pt>
                <c:pt idx="2507">
                  <c:v>33,199</c:v>
                </c:pt>
                <c:pt idx="2508">
                  <c:v>33,21233333</c:v>
                </c:pt>
                <c:pt idx="2509">
                  <c:v>33,22566667</c:v>
                </c:pt>
                <c:pt idx="2510">
                  <c:v>33,239</c:v>
                </c:pt>
                <c:pt idx="2511">
                  <c:v>33,25233333</c:v>
                </c:pt>
                <c:pt idx="2512">
                  <c:v>33,26566667</c:v>
                </c:pt>
                <c:pt idx="2513">
                  <c:v>33,279</c:v>
                </c:pt>
                <c:pt idx="2514">
                  <c:v>33,29233333</c:v>
                </c:pt>
                <c:pt idx="2515">
                  <c:v>33,30566667</c:v>
                </c:pt>
                <c:pt idx="2516">
                  <c:v>33,319</c:v>
                </c:pt>
                <c:pt idx="2517">
                  <c:v>33,33233333</c:v>
                </c:pt>
                <c:pt idx="2518">
                  <c:v>33,34566667</c:v>
                </c:pt>
                <c:pt idx="2519">
                  <c:v>33,359</c:v>
                </c:pt>
                <c:pt idx="2520">
                  <c:v>33,37233333</c:v>
                </c:pt>
                <c:pt idx="2521">
                  <c:v>33,38566667</c:v>
                </c:pt>
                <c:pt idx="2522">
                  <c:v>33,399</c:v>
                </c:pt>
                <c:pt idx="2523">
                  <c:v>33,41233333</c:v>
                </c:pt>
                <c:pt idx="2524">
                  <c:v>33,42566667</c:v>
                </c:pt>
                <c:pt idx="2525">
                  <c:v>33,439</c:v>
                </c:pt>
                <c:pt idx="2526">
                  <c:v>33,45233333</c:v>
                </c:pt>
                <c:pt idx="2527">
                  <c:v>33,46566667</c:v>
                </c:pt>
                <c:pt idx="2528">
                  <c:v>33,479</c:v>
                </c:pt>
                <c:pt idx="2529">
                  <c:v>33,49233333</c:v>
                </c:pt>
                <c:pt idx="2530">
                  <c:v>33,50566667</c:v>
                </c:pt>
                <c:pt idx="2531">
                  <c:v>33,519</c:v>
                </c:pt>
                <c:pt idx="2532">
                  <c:v>33,53233333</c:v>
                </c:pt>
                <c:pt idx="2533">
                  <c:v>33,54566667</c:v>
                </c:pt>
                <c:pt idx="2534">
                  <c:v>33,559</c:v>
                </c:pt>
                <c:pt idx="2535">
                  <c:v>33,57233333</c:v>
                </c:pt>
                <c:pt idx="2536">
                  <c:v>33,58566667</c:v>
                </c:pt>
                <c:pt idx="2537">
                  <c:v>33,599</c:v>
                </c:pt>
                <c:pt idx="2538">
                  <c:v>33,61233333</c:v>
                </c:pt>
                <c:pt idx="2539">
                  <c:v>33,62566667</c:v>
                </c:pt>
                <c:pt idx="2540">
                  <c:v>33,639</c:v>
                </c:pt>
                <c:pt idx="2541">
                  <c:v>33,65233333</c:v>
                </c:pt>
                <c:pt idx="2542">
                  <c:v>33,66566667</c:v>
                </c:pt>
                <c:pt idx="2543">
                  <c:v>33,679</c:v>
                </c:pt>
                <c:pt idx="2544">
                  <c:v>33,69233333</c:v>
                </c:pt>
                <c:pt idx="2545">
                  <c:v>33,70566667</c:v>
                </c:pt>
                <c:pt idx="2546">
                  <c:v>33,719</c:v>
                </c:pt>
                <c:pt idx="2547">
                  <c:v>33,73233333</c:v>
                </c:pt>
                <c:pt idx="2548">
                  <c:v>33,74566667</c:v>
                </c:pt>
                <c:pt idx="2549">
                  <c:v>33,759</c:v>
                </c:pt>
                <c:pt idx="2550">
                  <c:v>33,77233333</c:v>
                </c:pt>
                <c:pt idx="2551">
                  <c:v>33,78566667</c:v>
                </c:pt>
                <c:pt idx="2552">
                  <c:v>33,799</c:v>
                </c:pt>
                <c:pt idx="2553">
                  <c:v>33,81233333</c:v>
                </c:pt>
                <c:pt idx="2554">
                  <c:v>33,82566667</c:v>
                </c:pt>
                <c:pt idx="2555">
                  <c:v>33,839</c:v>
                </c:pt>
                <c:pt idx="2556">
                  <c:v>33,85233333</c:v>
                </c:pt>
                <c:pt idx="2557">
                  <c:v>33,86566667</c:v>
                </c:pt>
                <c:pt idx="2558">
                  <c:v>33,879</c:v>
                </c:pt>
                <c:pt idx="2559">
                  <c:v>33,89233333</c:v>
                </c:pt>
                <c:pt idx="2560">
                  <c:v>33,90566667</c:v>
                </c:pt>
                <c:pt idx="2561">
                  <c:v>33,919</c:v>
                </c:pt>
                <c:pt idx="2562">
                  <c:v>33,93233333</c:v>
                </c:pt>
                <c:pt idx="2563">
                  <c:v>33,94566667</c:v>
                </c:pt>
                <c:pt idx="2564">
                  <c:v>33,959</c:v>
                </c:pt>
                <c:pt idx="2565">
                  <c:v>33,97233333</c:v>
                </c:pt>
                <c:pt idx="2566">
                  <c:v>33,98566667</c:v>
                </c:pt>
                <c:pt idx="2567">
                  <c:v>33,999</c:v>
                </c:pt>
                <c:pt idx="2568">
                  <c:v>34,01233333</c:v>
                </c:pt>
                <c:pt idx="2569">
                  <c:v>34,02566667</c:v>
                </c:pt>
                <c:pt idx="2570">
                  <c:v>34,039</c:v>
                </c:pt>
                <c:pt idx="2571">
                  <c:v>34,05233333</c:v>
                </c:pt>
                <c:pt idx="2572">
                  <c:v>34,06566667</c:v>
                </c:pt>
                <c:pt idx="2573">
                  <c:v>34,079</c:v>
                </c:pt>
                <c:pt idx="2574">
                  <c:v>34,09233333</c:v>
                </c:pt>
                <c:pt idx="2575">
                  <c:v>34,10566667</c:v>
                </c:pt>
                <c:pt idx="2576">
                  <c:v>34,119</c:v>
                </c:pt>
                <c:pt idx="2577">
                  <c:v>34,13233333</c:v>
                </c:pt>
                <c:pt idx="2578">
                  <c:v>34,14566667</c:v>
                </c:pt>
                <c:pt idx="2579">
                  <c:v>34,159</c:v>
                </c:pt>
                <c:pt idx="2580">
                  <c:v>34,17233333</c:v>
                </c:pt>
                <c:pt idx="2581">
                  <c:v>34,18566667</c:v>
                </c:pt>
                <c:pt idx="2582">
                  <c:v>34,199</c:v>
                </c:pt>
                <c:pt idx="2583">
                  <c:v>34,21233333</c:v>
                </c:pt>
                <c:pt idx="2584">
                  <c:v>34,22566667</c:v>
                </c:pt>
                <c:pt idx="2585">
                  <c:v>34,239</c:v>
                </c:pt>
                <c:pt idx="2586">
                  <c:v>34,25233333</c:v>
                </c:pt>
                <c:pt idx="2587">
                  <c:v>34,26566667</c:v>
                </c:pt>
                <c:pt idx="2588">
                  <c:v>34,279</c:v>
                </c:pt>
                <c:pt idx="2589">
                  <c:v>34,29233333</c:v>
                </c:pt>
                <c:pt idx="2590">
                  <c:v>34,30566667</c:v>
                </c:pt>
                <c:pt idx="2591">
                  <c:v>34,319</c:v>
                </c:pt>
                <c:pt idx="2592">
                  <c:v>34,33233333</c:v>
                </c:pt>
                <c:pt idx="2593">
                  <c:v>34,34566667</c:v>
                </c:pt>
                <c:pt idx="2594">
                  <c:v>34,359</c:v>
                </c:pt>
                <c:pt idx="2595">
                  <c:v>34,37233333</c:v>
                </c:pt>
                <c:pt idx="2596">
                  <c:v>34,38566667</c:v>
                </c:pt>
                <c:pt idx="2597">
                  <c:v>34,399</c:v>
                </c:pt>
                <c:pt idx="2598">
                  <c:v>34,41233333</c:v>
                </c:pt>
                <c:pt idx="2599">
                  <c:v>34,42566667</c:v>
                </c:pt>
                <c:pt idx="2600">
                  <c:v>34,439</c:v>
                </c:pt>
                <c:pt idx="2601">
                  <c:v>34,45233333</c:v>
                </c:pt>
                <c:pt idx="2602">
                  <c:v>34,46566667</c:v>
                </c:pt>
                <c:pt idx="2603">
                  <c:v>34,479</c:v>
                </c:pt>
                <c:pt idx="2604">
                  <c:v>34,49233333</c:v>
                </c:pt>
                <c:pt idx="2605">
                  <c:v>34,50566667</c:v>
                </c:pt>
                <c:pt idx="2606">
                  <c:v>34,519</c:v>
                </c:pt>
                <c:pt idx="2607">
                  <c:v>34,53233333</c:v>
                </c:pt>
                <c:pt idx="2608">
                  <c:v>34,54566667</c:v>
                </c:pt>
                <c:pt idx="2609">
                  <c:v>34,559</c:v>
                </c:pt>
                <c:pt idx="2610">
                  <c:v>34,57233333</c:v>
                </c:pt>
                <c:pt idx="2611">
                  <c:v>34,58566667</c:v>
                </c:pt>
                <c:pt idx="2612">
                  <c:v>34,599</c:v>
                </c:pt>
                <c:pt idx="2613">
                  <c:v>34,61233333</c:v>
                </c:pt>
                <c:pt idx="2614">
                  <c:v>34,62566667</c:v>
                </c:pt>
                <c:pt idx="2615">
                  <c:v>34,639</c:v>
                </c:pt>
                <c:pt idx="2616">
                  <c:v>34,65233333</c:v>
                </c:pt>
                <c:pt idx="2617">
                  <c:v>34,66566667</c:v>
                </c:pt>
                <c:pt idx="2618">
                  <c:v>34,679</c:v>
                </c:pt>
                <c:pt idx="2619">
                  <c:v>34,69233333</c:v>
                </c:pt>
                <c:pt idx="2620">
                  <c:v>34,70566667</c:v>
                </c:pt>
                <c:pt idx="2621">
                  <c:v>34,719</c:v>
                </c:pt>
                <c:pt idx="2622">
                  <c:v>34,73233333</c:v>
                </c:pt>
                <c:pt idx="2623">
                  <c:v>34,74566667</c:v>
                </c:pt>
                <c:pt idx="2624">
                  <c:v>34,759</c:v>
                </c:pt>
                <c:pt idx="2625">
                  <c:v>34,77233333</c:v>
                </c:pt>
                <c:pt idx="2626">
                  <c:v>34,78566667</c:v>
                </c:pt>
                <c:pt idx="2627">
                  <c:v>34,799</c:v>
                </c:pt>
                <c:pt idx="2628">
                  <c:v>34,81233333</c:v>
                </c:pt>
                <c:pt idx="2629">
                  <c:v>34,82566667</c:v>
                </c:pt>
                <c:pt idx="2630">
                  <c:v>34,839</c:v>
                </c:pt>
                <c:pt idx="2631">
                  <c:v>34,85233333</c:v>
                </c:pt>
                <c:pt idx="2632">
                  <c:v>34,86566667</c:v>
                </c:pt>
                <c:pt idx="2633">
                  <c:v>34,879</c:v>
                </c:pt>
                <c:pt idx="2634">
                  <c:v>34,89233333</c:v>
                </c:pt>
                <c:pt idx="2635">
                  <c:v>34,90566667</c:v>
                </c:pt>
              </c:strCache>
            </c:strRef>
          </c:cat>
          <c:val>
            <c:numRef>
              <c:f>Пример!$D$3:$D$2636</c:f>
              <c:numCache>
                <c:formatCode>General</c:formatCode>
                <c:ptCount val="2634"/>
                <c:pt idx="8">
                  <c:v>-2.1457672119140635E-2</c:v>
                </c:pt>
                <c:pt idx="9">
                  <c:v>-2.2411346435546958E-2</c:v>
                </c:pt>
                <c:pt idx="10">
                  <c:v>-2.288818359375001E-2</c:v>
                </c:pt>
                <c:pt idx="11">
                  <c:v>-2.1934509277343712E-2</c:v>
                </c:pt>
                <c:pt idx="12">
                  <c:v>-2.0980834960937472E-2</c:v>
                </c:pt>
                <c:pt idx="13">
                  <c:v>-2.1457672119140635E-2</c:v>
                </c:pt>
                <c:pt idx="14">
                  <c:v>-2.2411346435546958E-2</c:v>
                </c:pt>
                <c:pt idx="15">
                  <c:v>-2.3365020751953101E-2</c:v>
                </c:pt>
                <c:pt idx="16">
                  <c:v>-2.3841857910156212E-2</c:v>
                </c:pt>
                <c:pt idx="17">
                  <c:v>-2.479553222656251E-2</c:v>
                </c:pt>
                <c:pt idx="18">
                  <c:v>-2.479553222656251E-2</c:v>
                </c:pt>
                <c:pt idx="19">
                  <c:v>-2.479553222656251E-2</c:v>
                </c:pt>
                <c:pt idx="20">
                  <c:v>-2.3365020751953101E-2</c:v>
                </c:pt>
                <c:pt idx="21">
                  <c:v>-2.2411346435546958E-2</c:v>
                </c:pt>
                <c:pt idx="22">
                  <c:v>-2.2411346435546958E-2</c:v>
                </c:pt>
                <c:pt idx="23">
                  <c:v>-2.288818359375001E-2</c:v>
                </c:pt>
                <c:pt idx="24">
                  <c:v>-2.4318695068359399E-2</c:v>
                </c:pt>
                <c:pt idx="25">
                  <c:v>-2.5749206542968712E-2</c:v>
                </c:pt>
                <c:pt idx="26">
                  <c:v>-2.7179718017578174E-2</c:v>
                </c:pt>
                <c:pt idx="27">
                  <c:v>-2.8133392333984399E-2</c:v>
                </c:pt>
                <c:pt idx="28">
                  <c:v>-2.7656555175781201E-2</c:v>
                </c:pt>
                <c:pt idx="29">
                  <c:v>-2.6226043701171899E-2</c:v>
                </c:pt>
                <c:pt idx="30">
                  <c:v>-2.5749206542968712E-2</c:v>
                </c:pt>
                <c:pt idx="31">
                  <c:v>-2.6226043701171899E-2</c:v>
                </c:pt>
                <c:pt idx="32">
                  <c:v>-2.7179718017578174E-2</c:v>
                </c:pt>
                <c:pt idx="33">
                  <c:v>-2.9087066650390601E-2</c:v>
                </c:pt>
                <c:pt idx="34">
                  <c:v>-3.0994415283203146E-2</c:v>
                </c:pt>
                <c:pt idx="35">
                  <c:v>-3.2901763916015646E-2</c:v>
                </c:pt>
                <c:pt idx="36">
                  <c:v>-3.4332275390625014E-2</c:v>
                </c:pt>
                <c:pt idx="37">
                  <c:v>-3.5285949707031215E-2</c:v>
                </c:pt>
                <c:pt idx="38">
                  <c:v>-3.5285949707031215E-2</c:v>
                </c:pt>
                <c:pt idx="39">
                  <c:v>-3.4332275390625014E-2</c:v>
                </c:pt>
                <c:pt idx="40">
                  <c:v>-3.3855438232421903E-2</c:v>
                </c:pt>
                <c:pt idx="41">
                  <c:v>-3.3378601074218701E-2</c:v>
                </c:pt>
                <c:pt idx="42">
                  <c:v>-3.3378601074218701E-2</c:v>
                </c:pt>
                <c:pt idx="43">
                  <c:v>-3.3855438232421903E-2</c:v>
                </c:pt>
                <c:pt idx="44">
                  <c:v>-3.4809112548828181E-2</c:v>
                </c:pt>
                <c:pt idx="45">
                  <c:v>-3.6716461181640597E-2</c:v>
                </c:pt>
                <c:pt idx="46">
                  <c:v>-3.8146972656250042E-2</c:v>
                </c:pt>
                <c:pt idx="47">
                  <c:v>-3.8623809814453146E-2</c:v>
                </c:pt>
                <c:pt idx="48">
                  <c:v>-3.8146972656250042E-2</c:v>
                </c:pt>
                <c:pt idx="49">
                  <c:v>-3.7193298339843715E-2</c:v>
                </c:pt>
                <c:pt idx="50">
                  <c:v>-3.5762786865234403E-2</c:v>
                </c:pt>
                <c:pt idx="51">
                  <c:v>-3.4332275390625014E-2</c:v>
                </c:pt>
                <c:pt idx="52">
                  <c:v>-3.2901763916015646E-2</c:v>
                </c:pt>
                <c:pt idx="53">
                  <c:v>-3.3378601074218701E-2</c:v>
                </c:pt>
                <c:pt idx="54">
                  <c:v>-3.4332275390625014E-2</c:v>
                </c:pt>
                <c:pt idx="55">
                  <c:v>-3.5285949707031215E-2</c:v>
                </c:pt>
                <c:pt idx="56">
                  <c:v>-3.6239624023437514E-2</c:v>
                </c:pt>
                <c:pt idx="57">
                  <c:v>-3.7670135498046979E-2</c:v>
                </c:pt>
                <c:pt idx="58">
                  <c:v>-3.8623809814453146E-2</c:v>
                </c:pt>
                <c:pt idx="59">
                  <c:v>-3.7670135498046979E-2</c:v>
                </c:pt>
                <c:pt idx="60">
                  <c:v>-3.6239624023437514E-2</c:v>
                </c:pt>
                <c:pt idx="61">
                  <c:v>-3.5285949707031215E-2</c:v>
                </c:pt>
                <c:pt idx="62">
                  <c:v>-3.5762786865234403E-2</c:v>
                </c:pt>
                <c:pt idx="63">
                  <c:v>-3.6716461181640597E-2</c:v>
                </c:pt>
                <c:pt idx="64">
                  <c:v>-3.7193298339843715E-2</c:v>
                </c:pt>
                <c:pt idx="65">
                  <c:v>-3.8146972656250042E-2</c:v>
                </c:pt>
                <c:pt idx="66">
                  <c:v>-3.8623809814453146E-2</c:v>
                </c:pt>
                <c:pt idx="67">
                  <c:v>-3.8146972656250042E-2</c:v>
                </c:pt>
                <c:pt idx="68">
                  <c:v>-3.7193298339843715E-2</c:v>
                </c:pt>
                <c:pt idx="69">
                  <c:v>-3.6716461181640597E-2</c:v>
                </c:pt>
                <c:pt idx="70">
                  <c:v>-3.5762786865234403E-2</c:v>
                </c:pt>
                <c:pt idx="71">
                  <c:v>-3.4809112548828181E-2</c:v>
                </c:pt>
                <c:pt idx="72">
                  <c:v>-3.5285949707031215E-2</c:v>
                </c:pt>
                <c:pt idx="73">
                  <c:v>-3.7193298339843715E-2</c:v>
                </c:pt>
                <c:pt idx="74">
                  <c:v>-3.9100646972656201E-2</c:v>
                </c:pt>
                <c:pt idx="75">
                  <c:v>-4.0531158447265521E-2</c:v>
                </c:pt>
                <c:pt idx="76">
                  <c:v>-4.1007995605468799E-2</c:v>
                </c:pt>
                <c:pt idx="77">
                  <c:v>-4.2438507080078104E-2</c:v>
                </c:pt>
                <c:pt idx="78">
                  <c:v>-4.4345855712890521E-2</c:v>
                </c:pt>
                <c:pt idx="79">
                  <c:v>-4.5299530029296924E-2</c:v>
                </c:pt>
                <c:pt idx="80">
                  <c:v>-4.5776367187500014E-2</c:v>
                </c:pt>
                <c:pt idx="81">
                  <c:v>-4.6730041503906333E-2</c:v>
                </c:pt>
                <c:pt idx="82">
                  <c:v>-4.8160552978515597E-2</c:v>
                </c:pt>
                <c:pt idx="83">
                  <c:v>-4.9114227294922007E-2</c:v>
                </c:pt>
                <c:pt idx="84">
                  <c:v>-4.8637390136718833E-2</c:v>
                </c:pt>
                <c:pt idx="85">
                  <c:v>-4.7206878662109347E-2</c:v>
                </c:pt>
                <c:pt idx="86">
                  <c:v>-4.6253204345703104E-2</c:v>
                </c:pt>
                <c:pt idx="87">
                  <c:v>-4.6253204345703104E-2</c:v>
                </c:pt>
                <c:pt idx="88">
                  <c:v>-4.6253204345703104E-2</c:v>
                </c:pt>
                <c:pt idx="89">
                  <c:v>-4.7206878662109347E-2</c:v>
                </c:pt>
                <c:pt idx="90">
                  <c:v>-4.9114227294922007E-2</c:v>
                </c:pt>
                <c:pt idx="91">
                  <c:v>-5.0544738769531299E-2</c:v>
                </c:pt>
                <c:pt idx="92">
                  <c:v>-5.1498413085937514E-2</c:v>
                </c:pt>
                <c:pt idx="93">
                  <c:v>-5.1975250244140597E-2</c:v>
                </c:pt>
                <c:pt idx="94">
                  <c:v>-5.1975250244140597E-2</c:v>
                </c:pt>
                <c:pt idx="95">
                  <c:v>-5.0544738769531299E-2</c:v>
                </c:pt>
                <c:pt idx="96">
                  <c:v>-4.9591064453125097E-2</c:v>
                </c:pt>
                <c:pt idx="97">
                  <c:v>-4.8637390136718833E-2</c:v>
                </c:pt>
                <c:pt idx="98">
                  <c:v>-4.8160552978515597E-2</c:v>
                </c:pt>
                <c:pt idx="99">
                  <c:v>-4.8637390136718833E-2</c:v>
                </c:pt>
                <c:pt idx="100">
                  <c:v>-5.0067901611328194E-2</c:v>
                </c:pt>
                <c:pt idx="101">
                  <c:v>-5.2928924560546924E-2</c:v>
                </c:pt>
                <c:pt idx="102">
                  <c:v>-5.5313110351562514E-2</c:v>
                </c:pt>
                <c:pt idx="103">
                  <c:v>-5.7220458984375E-2</c:v>
                </c:pt>
                <c:pt idx="104">
                  <c:v>-5.8174133300781299E-2</c:v>
                </c:pt>
                <c:pt idx="105">
                  <c:v>-5.8174133300781299E-2</c:v>
                </c:pt>
                <c:pt idx="106">
                  <c:v>-5.7697296142578201E-2</c:v>
                </c:pt>
                <c:pt idx="107">
                  <c:v>-5.6743621826172021E-2</c:v>
                </c:pt>
                <c:pt idx="108">
                  <c:v>-5.6743621826172021E-2</c:v>
                </c:pt>
                <c:pt idx="109">
                  <c:v>-5.6266784667968799E-2</c:v>
                </c:pt>
                <c:pt idx="110">
                  <c:v>-5.6743621826172021E-2</c:v>
                </c:pt>
                <c:pt idx="111">
                  <c:v>-5.7220458984375E-2</c:v>
                </c:pt>
                <c:pt idx="112">
                  <c:v>-5.7697296142578201E-2</c:v>
                </c:pt>
                <c:pt idx="113">
                  <c:v>-5.7220458984375E-2</c:v>
                </c:pt>
                <c:pt idx="114">
                  <c:v>-5.6743621826172021E-2</c:v>
                </c:pt>
                <c:pt idx="115">
                  <c:v>-5.7220458984375E-2</c:v>
                </c:pt>
                <c:pt idx="116">
                  <c:v>-5.7220458984375E-2</c:v>
                </c:pt>
                <c:pt idx="117">
                  <c:v>-5.6743621826172021E-2</c:v>
                </c:pt>
                <c:pt idx="118">
                  <c:v>-5.6743621826172021E-2</c:v>
                </c:pt>
                <c:pt idx="119">
                  <c:v>-5.6266784667968799E-2</c:v>
                </c:pt>
                <c:pt idx="120">
                  <c:v>-5.6266784667968799E-2</c:v>
                </c:pt>
                <c:pt idx="121">
                  <c:v>-5.6743621826172021E-2</c:v>
                </c:pt>
                <c:pt idx="122">
                  <c:v>-5.7697296142578201E-2</c:v>
                </c:pt>
                <c:pt idx="123">
                  <c:v>-5.7697296142578201E-2</c:v>
                </c:pt>
                <c:pt idx="124">
                  <c:v>-5.7697296142578201E-2</c:v>
                </c:pt>
                <c:pt idx="125">
                  <c:v>-5.7220458984375E-2</c:v>
                </c:pt>
                <c:pt idx="126">
                  <c:v>-5.7697296142578201E-2</c:v>
                </c:pt>
                <c:pt idx="127">
                  <c:v>-5.8650970458984396E-2</c:v>
                </c:pt>
                <c:pt idx="128">
                  <c:v>-6.0081481933593937E-2</c:v>
                </c:pt>
                <c:pt idx="129">
                  <c:v>-6.2465667724609424E-2</c:v>
                </c:pt>
                <c:pt idx="130">
                  <c:v>-6.4849853515625E-2</c:v>
                </c:pt>
                <c:pt idx="131">
                  <c:v>-6.6280364990234403E-2</c:v>
                </c:pt>
                <c:pt idx="132">
                  <c:v>-6.58035278320315E-2</c:v>
                </c:pt>
                <c:pt idx="133">
                  <c:v>-6.3896179199218833E-2</c:v>
                </c:pt>
                <c:pt idx="134">
                  <c:v>-6.1511993408203104E-2</c:v>
                </c:pt>
                <c:pt idx="135">
                  <c:v>-5.8650970458984396E-2</c:v>
                </c:pt>
                <c:pt idx="136">
                  <c:v>-5.6266784667968799E-2</c:v>
                </c:pt>
                <c:pt idx="137">
                  <c:v>-5.5313110351562514E-2</c:v>
                </c:pt>
                <c:pt idx="138">
                  <c:v>-5.4836273193359424E-2</c:v>
                </c:pt>
                <c:pt idx="139">
                  <c:v>-5.5313110351562514E-2</c:v>
                </c:pt>
                <c:pt idx="140">
                  <c:v>-5.5789947509765597E-2</c:v>
                </c:pt>
                <c:pt idx="141">
                  <c:v>-5.7220458984375E-2</c:v>
                </c:pt>
                <c:pt idx="142">
                  <c:v>-5.8650970458984396E-2</c:v>
                </c:pt>
                <c:pt idx="143">
                  <c:v>-6.0081481933593937E-2</c:v>
                </c:pt>
                <c:pt idx="144">
                  <c:v>-6.1988830566406299E-2</c:v>
                </c:pt>
                <c:pt idx="145">
                  <c:v>-6.3419342041015597E-2</c:v>
                </c:pt>
                <c:pt idx="146">
                  <c:v>-6.4373016357422014E-2</c:v>
                </c:pt>
                <c:pt idx="147">
                  <c:v>-6.4373016357422014E-2</c:v>
                </c:pt>
                <c:pt idx="148">
                  <c:v>-6.4373016357422014E-2</c:v>
                </c:pt>
                <c:pt idx="149">
                  <c:v>-6.4373016357422014E-2</c:v>
                </c:pt>
                <c:pt idx="150">
                  <c:v>-6.5326690673828194E-2</c:v>
                </c:pt>
                <c:pt idx="151">
                  <c:v>-6.5326690673828194E-2</c:v>
                </c:pt>
                <c:pt idx="152">
                  <c:v>-6.5326690673828194E-2</c:v>
                </c:pt>
                <c:pt idx="153">
                  <c:v>-6.4849853515625E-2</c:v>
                </c:pt>
                <c:pt idx="154">
                  <c:v>-6.5326690673828194E-2</c:v>
                </c:pt>
                <c:pt idx="155">
                  <c:v>-6.6280364990234403E-2</c:v>
                </c:pt>
                <c:pt idx="156">
                  <c:v>-6.6757202148437514E-2</c:v>
                </c:pt>
                <c:pt idx="157">
                  <c:v>-6.6757202148437514E-2</c:v>
                </c:pt>
                <c:pt idx="158">
                  <c:v>-6.7710876464843833E-2</c:v>
                </c:pt>
                <c:pt idx="159">
                  <c:v>-6.9141387939453111E-2</c:v>
                </c:pt>
                <c:pt idx="160">
                  <c:v>-6.9141387939453111E-2</c:v>
                </c:pt>
                <c:pt idx="161">
                  <c:v>-6.8187713623046903E-2</c:v>
                </c:pt>
                <c:pt idx="162">
                  <c:v>-6.7234039306640694E-2</c:v>
                </c:pt>
                <c:pt idx="163">
                  <c:v>-6.6757202148437514E-2</c:v>
                </c:pt>
                <c:pt idx="164">
                  <c:v>-6.6757202148437514E-2</c:v>
                </c:pt>
                <c:pt idx="165">
                  <c:v>-6.7234039306640694E-2</c:v>
                </c:pt>
                <c:pt idx="166">
                  <c:v>-6.9141387939453111E-2</c:v>
                </c:pt>
                <c:pt idx="167">
                  <c:v>-7.1048736572265556E-2</c:v>
                </c:pt>
                <c:pt idx="168">
                  <c:v>-7.2479248046875E-2</c:v>
                </c:pt>
                <c:pt idx="169">
                  <c:v>-7.3909759521484389E-2</c:v>
                </c:pt>
                <c:pt idx="170">
                  <c:v>-7.4863433837890819E-2</c:v>
                </c:pt>
                <c:pt idx="171">
                  <c:v>-7.4863433837890819E-2</c:v>
                </c:pt>
                <c:pt idx="172">
                  <c:v>-7.2479248046875E-2</c:v>
                </c:pt>
                <c:pt idx="173">
                  <c:v>-6.9618225097656333E-2</c:v>
                </c:pt>
                <c:pt idx="174">
                  <c:v>-6.7234039306640694E-2</c:v>
                </c:pt>
                <c:pt idx="175">
                  <c:v>-6.5326690673828194E-2</c:v>
                </c:pt>
                <c:pt idx="176">
                  <c:v>-6.3419342041015597E-2</c:v>
                </c:pt>
                <c:pt idx="177">
                  <c:v>-6.1988830566406299E-2</c:v>
                </c:pt>
                <c:pt idx="178">
                  <c:v>-6.1511993408203104E-2</c:v>
                </c:pt>
                <c:pt idx="179">
                  <c:v>-6.1988830566406299E-2</c:v>
                </c:pt>
                <c:pt idx="180">
                  <c:v>-6.2942504882812514E-2</c:v>
                </c:pt>
                <c:pt idx="181">
                  <c:v>-6.4373016357422014E-2</c:v>
                </c:pt>
                <c:pt idx="182">
                  <c:v>-6.6280364990234403E-2</c:v>
                </c:pt>
                <c:pt idx="183">
                  <c:v>-6.7234039306640694E-2</c:v>
                </c:pt>
                <c:pt idx="184">
                  <c:v>-6.8664550781249986E-2</c:v>
                </c:pt>
                <c:pt idx="185">
                  <c:v>-7.0095062255859403E-2</c:v>
                </c:pt>
                <c:pt idx="186">
                  <c:v>-7.1525573730468806E-2</c:v>
                </c:pt>
                <c:pt idx="187">
                  <c:v>-7.2479248046875E-2</c:v>
                </c:pt>
                <c:pt idx="188">
                  <c:v>-7.2479248046875E-2</c:v>
                </c:pt>
                <c:pt idx="189">
                  <c:v>-7.2002410888672028E-2</c:v>
                </c:pt>
                <c:pt idx="190">
                  <c:v>-7.1048736572265556E-2</c:v>
                </c:pt>
                <c:pt idx="191">
                  <c:v>-7.0571899414062486E-2</c:v>
                </c:pt>
                <c:pt idx="192">
                  <c:v>-7.1048736572265556E-2</c:v>
                </c:pt>
                <c:pt idx="193">
                  <c:v>-7.2002410888672028E-2</c:v>
                </c:pt>
                <c:pt idx="194">
                  <c:v>-7.3432922363281333E-2</c:v>
                </c:pt>
                <c:pt idx="195">
                  <c:v>-7.5817108154296931E-2</c:v>
                </c:pt>
                <c:pt idx="196">
                  <c:v>-7.8201293945312514E-2</c:v>
                </c:pt>
                <c:pt idx="197">
                  <c:v>-7.9631805419921903E-2</c:v>
                </c:pt>
                <c:pt idx="198">
                  <c:v>-8.0108642578125028E-2</c:v>
                </c:pt>
                <c:pt idx="199">
                  <c:v>-7.9154968261718806E-2</c:v>
                </c:pt>
                <c:pt idx="200">
                  <c:v>-7.9631805419921903E-2</c:v>
                </c:pt>
                <c:pt idx="201">
                  <c:v>-8.1062316894531194E-2</c:v>
                </c:pt>
                <c:pt idx="202">
                  <c:v>-8.2969665527343847E-2</c:v>
                </c:pt>
                <c:pt idx="203">
                  <c:v>-8.2969665527343847E-2</c:v>
                </c:pt>
                <c:pt idx="204">
                  <c:v>-8.2969665527343847E-2</c:v>
                </c:pt>
                <c:pt idx="205">
                  <c:v>-8.2969665527343847E-2</c:v>
                </c:pt>
                <c:pt idx="206">
                  <c:v>-8.2969665527343847E-2</c:v>
                </c:pt>
                <c:pt idx="207">
                  <c:v>-8.1539154052734403E-2</c:v>
                </c:pt>
                <c:pt idx="208">
                  <c:v>-8.0108642578125028E-2</c:v>
                </c:pt>
                <c:pt idx="209">
                  <c:v>-8.0108642578125028E-2</c:v>
                </c:pt>
                <c:pt idx="210">
                  <c:v>-8.0585479736328097E-2</c:v>
                </c:pt>
                <c:pt idx="211">
                  <c:v>-8.1062316894531194E-2</c:v>
                </c:pt>
                <c:pt idx="212">
                  <c:v>-7.9631805419921903E-2</c:v>
                </c:pt>
                <c:pt idx="213">
                  <c:v>-7.9154968261718806E-2</c:v>
                </c:pt>
                <c:pt idx="214">
                  <c:v>-7.9154968261718806E-2</c:v>
                </c:pt>
                <c:pt idx="215">
                  <c:v>-8.0108642578125028E-2</c:v>
                </c:pt>
                <c:pt idx="216">
                  <c:v>-8.2015991210937486E-2</c:v>
                </c:pt>
                <c:pt idx="217">
                  <c:v>-8.4877014160156347E-2</c:v>
                </c:pt>
                <c:pt idx="218">
                  <c:v>-8.8691711425781194E-2</c:v>
                </c:pt>
                <c:pt idx="219">
                  <c:v>-9.1552734375000028E-2</c:v>
                </c:pt>
                <c:pt idx="220">
                  <c:v>-9.3460083007812528E-2</c:v>
                </c:pt>
                <c:pt idx="221">
                  <c:v>-9.4890594482422042E-2</c:v>
                </c:pt>
                <c:pt idx="222">
                  <c:v>-9.5844268798828278E-2</c:v>
                </c:pt>
                <c:pt idx="223">
                  <c:v>-9.6321105957031347E-2</c:v>
                </c:pt>
                <c:pt idx="224">
                  <c:v>-9.5844268798828278E-2</c:v>
                </c:pt>
                <c:pt idx="225">
                  <c:v>-9.5367431640624986E-2</c:v>
                </c:pt>
                <c:pt idx="226">
                  <c:v>-9.4413757324218639E-2</c:v>
                </c:pt>
                <c:pt idx="227">
                  <c:v>-9.3460083007812528E-2</c:v>
                </c:pt>
                <c:pt idx="228">
                  <c:v>-9.2983245849609403E-2</c:v>
                </c:pt>
                <c:pt idx="229">
                  <c:v>-9.3936920166015778E-2</c:v>
                </c:pt>
                <c:pt idx="230">
                  <c:v>-9.4890594482422042E-2</c:v>
                </c:pt>
                <c:pt idx="231">
                  <c:v>-9.5844268798828278E-2</c:v>
                </c:pt>
                <c:pt idx="232">
                  <c:v>-9.5844268798828278E-2</c:v>
                </c:pt>
                <c:pt idx="233">
                  <c:v>-9.5367431640624986E-2</c:v>
                </c:pt>
                <c:pt idx="234">
                  <c:v>-9.3936920166015778E-2</c:v>
                </c:pt>
                <c:pt idx="235">
                  <c:v>-9.2029571533203097E-2</c:v>
                </c:pt>
                <c:pt idx="236">
                  <c:v>-9.1075897216797028E-2</c:v>
                </c:pt>
                <c:pt idx="237">
                  <c:v>-9.1552734375000028E-2</c:v>
                </c:pt>
                <c:pt idx="238">
                  <c:v>-9.2506408691406541E-2</c:v>
                </c:pt>
                <c:pt idx="239">
                  <c:v>-9.2983245849609403E-2</c:v>
                </c:pt>
                <c:pt idx="240">
                  <c:v>-9.3460083007812528E-2</c:v>
                </c:pt>
                <c:pt idx="241">
                  <c:v>-9.3460083007812528E-2</c:v>
                </c:pt>
                <c:pt idx="242">
                  <c:v>-9.3936920166015778E-2</c:v>
                </c:pt>
                <c:pt idx="243">
                  <c:v>-9.3936920166015778E-2</c:v>
                </c:pt>
                <c:pt idx="244">
                  <c:v>-9.4413757324218639E-2</c:v>
                </c:pt>
                <c:pt idx="245">
                  <c:v>-9.4890594482422042E-2</c:v>
                </c:pt>
                <c:pt idx="246">
                  <c:v>-9.5844268798828278E-2</c:v>
                </c:pt>
                <c:pt idx="247">
                  <c:v>-9.5844268798828278E-2</c:v>
                </c:pt>
                <c:pt idx="248">
                  <c:v>-9.5367431640624986E-2</c:v>
                </c:pt>
                <c:pt idx="249">
                  <c:v>-9.4413757324218639E-2</c:v>
                </c:pt>
                <c:pt idx="250">
                  <c:v>-9.5367431640624986E-2</c:v>
                </c:pt>
                <c:pt idx="251">
                  <c:v>-9.7274780273437486E-2</c:v>
                </c:pt>
                <c:pt idx="252">
                  <c:v>-9.9182128906250028E-2</c:v>
                </c:pt>
                <c:pt idx="253">
                  <c:v>-0.1010894775390619</c:v>
                </c:pt>
                <c:pt idx="254">
                  <c:v>-0.1029968261718751</c:v>
                </c:pt>
                <c:pt idx="255">
                  <c:v>-0.104427337646484</c:v>
                </c:pt>
                <c:pt idx="256">
                  <c:v>-0.1049041748046871</c:v>
                </c:pt>
                <c:pt idx="257">
                  <c:v>-0.105381011962891</c:v>
                </c:pt>
                <c:pt idx="258">
                  <c:v>-0.1058578491210939</c:v>
                </c:pt>
                <c:pt idx="259">
                  <c:v>-0.1058578491210939</c:v>
                </c:pt>
                <c:pt idx="260">
                  <c:v>-0.105381011962891</c:v>
                </c:pt>
                <c:pt idx="261">
                  <c:v>-0.105381011962891</c:v>
                </c:pt>
                <c:pt idx="262">
                  <c:v>-0.1049041748046871</c:v>
                </c:pt>
                <c:pt idx="263">
                  <c:v>-0.104427337646484</c:v>
                </c:pt>
                <c:pt idx="264">
                  <c:v>-0.10395050048828119</c:v>
                </c:pt>
                <c:pt idx="265">
                  <c:v>-0.1029968261718751</c:v>
                </c:pt>
                <c:pt idx="266">
                  <c:v>-0.1015663146972659</c:v>
                </c:pt>
                <c:pt idx="267">
                  <c:v>-0.1001358032226561</c:v>
                </c:pt>
                <c:pt idx="268">
                  <c:v>-9.9658966064453458E-2</c:v>
                </c:pt>
                <c:pt idx="269">
                  <c:v>-0.1001358032226561</c:v>
                </c:pt>
                <c:pt idx="270">
                  <c:v>-0.10061264038085919</c:v>
                </c:pt>
                <c:pt idx="271">
                  <c:v>-0.1020431518554691</c:v>
                </c:pt>
                <c:pt idx="272">
                  <c:v>-0.1029968261718751</c:v>
                </c:pt>
                <c:pt idx="273">
                  <c:v>-0.10395050048828119</c:v>
                </c:pt>
                <c:pt idx="274">
                  <c:v>-0.1029968261718751</c:v>
                </c:pt>
                <c:pt idx="275">
                  <c:v>-0.1015663146972659</c:v>
                </c:pt>
                <c:pt idx="276">
                  <c:v>-0.10061264038085919</c:v>
                </c:pt>
                <c:pt idx="277">
                  <c:v>-0.1010894775390619</c:v>
                </c:pt>
                <c:pt idx="278">
                  <c:v>-0.102519989013672</c:v>
                </c:pt>
                <c:pt idx="279">
                  <c:v>-0.10395050048828119</c:v>
                </c:pt>
                <c:pt idx="280">
                  <c:v>-0.1058578491210939</c:v>
                </c:pt>
                <c:pt idx="281">
                  <c:v>-0.1072883605957029</c:v>
                </c:pt>
                <c:pt idx="282">
                  <c:v>-0.10776519775390619</c:v>
                </c:pt>
                <c:pt idx="283">
                  <c:v>-0.1072883605957029</c:v>
                </c:pt>
                <c:pt idx="284">
                  <c:v>-0.1058578491210939</c:v>
                </c:pt>
                <c:pt idx="285">
                  <c:v>-0.10395050048828119</c:v>
                </c:pt>
                <c:pt idx="286">
                  <c:v>-0.102519989013672</c:v>
                </c:pt>
                <c:pt idx="287">
                  <c:v>-0.10061264038085919</c:v>
                </c:pt>
                <c:pt idx="288">
                  <c:v>-0.1001358032226561</c:v>
                </c:pt>
                <c:pt idx="289">
                  <c:v>-0.1001358032226561</c:v>
                </c:pt>
                <c:pt idx="290">
                  <c:v>-0.10061264038085919</c:v>
                </c:pt>
                <c:pt idx="291">
                  <c:v>-0.10061264038085919</c:v>
                </c:pt>
                <c:pt idx="292">
                  <c:v>-0.10061264038085919</c:v>
                </c:pt>
                <c:pt idx="293">
                  <c:v>-0.1010894775390619</c:v>
                </c:pt>
                <c:pt idx="294">
                  <c:v>-0.1001358032226561</c:v>
                </c:pt>
                <c:pt idx="295">
                  <c:v>-9.8705291748047111E-2</c:v>
                </c:pt>
                <c:pt idx="296">
                  <c:v>-9.7751617431640583E-2</c:v>
                </c:pt>
                <c:pt idx="297">
                  <c:v>-9.9182128906250028E-2</c:v>
                </c:pt>
                <c:pt idx="298">
                  <c:v>-0.1010894775390619</c:v>
                </c:pt>
                <c:pt idx="299">
                  <c:v>-0.102519989013672</c:v>
                </c:pt>
                <c:pt idx="300">
                  <c:v>-0.1049041748046871</c:v>
                </c:pt>
                <c:pt idx="301">
                  <c:v>-0.10776519775390619</c:v>
                </c:pt>
                <c:pt idx="302">
                  <c:v>-0.1101493835449219</c:v>
                </c:pt>
                <c:pt idx="303">
                  <c:v>-0.111103057861328</c:v>
                </c:pt>
                <c:pt idx="304">
                  <c:v>-0.10967254638671925</c:v>
                </c:pt>
                <c:pt idx="305">
                  <c:v>-0.10824203491210919</c:v>
                </c:pt>
                <c:pt idx="306">
                  <c:v>-0.1068115234375001</c:v>
                </c:pt>
                <c:pt idx="307">
                  <c:v>-0.1058578491210939</c:v>
                </c:pt>
                <c:pt idx="308">
                  <c:v>-0.105381011962891</c:v>
                </c:pt>
                <c:pt idx="309">
                  <c:v>-0.1049041748046871</c:v>
                </c:pt>
                <c:pt idx="310">
                  <c:v>-0.1068115234375001</c:v>
                </c:pt>
                <c:pt idx="311">
                  <c:v>-0.10967254638671925</c:v>
                </c:pt>
                <c:pt idx="312">
                  <c:v>-0.112056732177734</c:v>
                </c:pt>
                <c:pt idx="313">
                  <c:v>-0.1130104064941409</c:v>
                </c:pt>
                <c:pt idx="314">
                  <c:v>-0.1134872436523439</c:v>
                </c:pt>
                <c:pt idx="315">
                  <c:v>-0.1134872436523439</c:v>
                </c:pt>
                <c:pt idx="316">
                  <c:v>-0.112533569335937</c:v>
                </c:pt>
                <c:pt idx="317">
                  <c:v>-0.1115798950195309</c:v>
                </c:pt>
                <c:pt idx="318">
                  <c:v>-0.1101493835449219</c:v>
                </c:pt>
                <c:pt idx="319">
                  <c:v>-0.10919570922851625</c:v>
                </c:pt>
                <c:pt idx="320">
                  <c:v>-0.10967254638671925</c:v>
                </c:pt>
                <c:pt idx="321">
                  <c:v>-0.1101493835449219</c:v>
                </c:pt>
                <c:pt idx="322">
                  <c:v>-0.1101493835449219</c:v>
                </c:pt>
                <c:pt idx="323">
                  <c:v>-0.10919570922851625</c:v>
                </c:pt>
                <c:pt idx="324">
                  <c:v>-0.10824203491210919</c:v>
                </c:pt>
                <c:pt idx="325">
                  <c:v>-0.1072883605957029</c:v>
                </c:pt>
                <c:pt idx="326">
                  <c:v>-0.1068115234375001</c:v>
                </c:pt>
                <c:pt idx="327">
                  <c:v>-0.1072883605957029</c:v>
                </c:pt>
                <c:pt idx="328">
                  <c:v>-0.1087188720703121</c:v>
                </c:pt>
                <c:pt idx="329">
                  <c:v>-0.112533569335937</c:v>
                </c:pt>
                <c:pt idx="330">
                  <c:v>-0.1163482666015619</c:v>
                </c:pt>
                <c:pt idx="331">
                  <c:v>-0.11968612670898419</c:v>
                </c:pt>
                <c:pt idx="332">
                  <c:v>-0.1211166381835941</c:v>
                </c:pt>
                <c:pt idx="333">
                  <c:v>-0.1225471496582031</c:v>
                </c:pt>
                <c:pt idx="334">
                  <c:v>-0.1225471496582031</c:v>
                </c:pt>
                <c:pt idx="335">
                  <c:v>-0.1220703125</c:v>
                </c:pt>
                <c:pt idx="336">
                  <c:v>-0.1215934753417971</c:v>
                </c:pt>
                <c:pt idx="337">
                  <c:v>-0.1215934753417971</c:v>
                </c:pt>
                <c:pt idx="338">
                  <c:v>-0.1220703125</c:v>
                </c:pt>
                <c:pt idx="339">
                  <c:v>-0.1220703125</c:v>
                </c:pt>
                <c:pt idx="340">
                  <c:v>-0.1225471496582031</c:v>
                </c:pt>
                <c:pt idx="341">
                  <c:v>-0.1225471496582031</c:v>
                </c:pt>
                <c:pt idx="342">
                  <c:v>-0.1230239868164061</c:v>
                </c:pt>
                <c:pt idx="343">
                  <c:v>-0.1230239868164061</c:v>
                </c:pt>
                <c:pt idx="344">
                  <c:v>-0.1220703125</c:v>
                </c:pt>
                <c:pt idx="345">
                  <c:v>-0.120639801025391</c:v>
                </c:pt>
                <c:pt idx="346">
                  <c:v>-0.11968612670898419</c:v>
                </c:pt>
                <c:pt idx="347">
                  <c:v>-0.1201629638671871</c:v>
                </c:pt>
                <c:pt idx="348">
                  <c:v>-0.1201629638671871</c:v>
                </c:pt>
                <c:pt idx="349">
                  <c:v>-0.1201629638671871</c:v>
                </c:pt>
                <c:pt idx="350">
                  <c:v>-0.1211166381835941</c:v>
                </c:pt>
                <c:pt idx="351">
                  <c:v>-0.1225471496582031</c:v>
                </c:pt>
                <c:pt idx="352">
                  <c:v>-0.123977661132812</c:v>
                </c:pt>
                <c:pt idx="353">
                  <c:v>-0.12493133544921919</c:v>
                </c:pt>
                <c:pt idx="354">
                  <c:v>-0.12540817260742229</c:v>
                </c:pt>
                <c:pt idx="355">
                  <c:v>-0.12493133544921919</c:v>
                </c:pt>
                <c:pt idx="356">
                  <c:v>-0.12540817260742229</c:v>
                </c:pt>
                <c:pt idx="357">
                  <c:v>-0.12636184692382788</c:v>
                </c:pt>
                <c:pt idx="358">
                  <c:v>-0.12683868408203122</c:v>
                </c:pt>
                <c:pt idx="359">
                  <c:v>-0.12636184692382788</c:v>
                </c:pt>
                <c:pt idx="360">
                  <c:v>-0.12731552124023388</c:v>
                </c:pt>
                <c:pt idx="361">
                  <c:v>-0.12922286987304688</c:v>
                </c:pt>
                <c:pt idx="362">
                  <c:v>-0.13017654418945288</c:v>
                </c:pt>
                <c:pt idx="363">
                  <c:v>-0.12874603271484422</c:v>
                </c:pt>
                <c:pt idx="364">
                  <c:v>-0.12731552124023388</c:v>
                </c:pt>
                <c:pt idx="365">
                  <c:v>-0.12540817260742229</c:v>
                </c:pt>
                <c:pt idx="366">
                  <c:v>-0.1230239868164061</c:v>
                </c:pt>
                <c:pt idx="367">
                  <c:v>-0.1211166381835941</c:v>
                </c:pt>
                <c:pt idx="368">
                  <c:v>-0.1211166381835941</c:v>
                </c:pt>
                <c:pt idx="369">
                  <c:v>-0.1225471496582031</c:v>
                </c:pt>
                <c:pt idx="370">
                  <c:v>-0.12493133544921919</c:v>
                </c:pt>
                <c:pt idx="371">
                  <c:v>-0.12826919555664129</c:v>
                </c:pt>
                <c:pt idx="372">
                  <c:v>-0.132560729980469</c:v>
                </c:pt>
                <c:pt idx="373">
                  <c:v>-0.13589859008789129</c:v>
                </c:pt>
                <c:pt idx="374">
                  <c:v>-0.13732910156250022</c:v>
                </c:pt>
                <c:pt idx="375">
                  <c:v>-0.13780593872070299</c:v>
                </c:pt>
                <c:pt idx="376">
                  <c:v>-0.13780593872070299</c:v>
                </c:pt>
                <c:pt idx="377">
                  <c:v>-0.136375427246094</c:v>
                </c:pt>
                <c:pt idx="378">
                  <c:v>-0.13494491577148426</c:v>
                </c:pt>
                <c:pt idx="379">
                  <c:v>-0.13399124145507826</c:v>
                </c:pt>
                <c:pt idx="380">
                  <c:v>-0.13399124145507826</c:v>
                </c:pt>
                <c:pt idx="381">
                  <c:v>-0.13399124145507826</c:v>
                </c:pt>
                <c:pt idx="382">
                  <c:v>-0.134468078613281</c:v>
                </c:pt>
                <c:pt idx="383">
                  <c:v>-0.13494491577148426</c:v>
                </c:pt>
                <c:pt idx="384">
                  <c:v>-0.13494491577148426</c:v>
                </c:pt>
                <c:pt idx="385">
                  <c:v>-0.134468078613281</c:v>
                </c:pt>
                <c:pt idx="386">
                  <c:v>-0.13351440429687522</c:v>
                </c:pt>
                <c:pt idx="387">
                  <c:v>-0.13208389282226629</c:v>
                </c:pt>
                <c:pt idx="388">
                  <c:v>-0.13113021850585888</c:v>
                </c:pt>
                <c:pt idx="389">
                  <c:v>-0.130653381347656</c:v>
                </c:pt>
                <c:pt idx="390">
                  <c:v>-0.131607055664062</c:v>
                </c:pt>
                <c:pt idx="391">
                  <c:v>-0.132560729980469</c:v>
                </c:pt>
                <c:pt idx="392">
                  <c:v>-0.13399124145507826</c:v>
                </c:pt>
                <c:pt idx="393">
                  <c:v>-0.13589859008789129</c:v>
                </c:pt>
                <c:pt idx="394">
                  <c:v>-0.138282775878906</c:v>
                </c:pt>
                <c:pt idx="395">
                  <c:v>-0.13971328735351601</c:v>
                </c:pt>
                <c:pt idx="396">
                  <c:v>-0.140190124511719</c:v>
                </c:pt>
                <c:pt idx="397">
                  <c:v>-0.13971328735351601</c:v>
                </c:pt>
                <c:pt idx="398">
                  <c:v>-0.13875961303710899</c:v>
                </c:pt>
                <c:pt idx="399">
                  <c:v>-0.13732910156250022</c:v>
                </c:pt>
                <c:pt idx="400">
                  <c:v>-0.136375427246094</c:v>
                </c:pt>
                <c:pt idx="401">
                  <c:v>-0.13589859008789129</c:v>
                </c:pt>
                <c:pt idx="402">
                  <c:v>-0.13589859008789129</c:v>
                </c:pt>
                <c:pt idx="403">
                  <c:v>-0.13589859008789129</c:v>
                </c:pt>
                <c:pt idx="404">
                  <c:v>-0.13542175292968678</c:v>
                </c:pt>
                <c:pt idx="405">
                  <c:v>-0.13399124145507826</c:v>
                </c:pt>
                <c:pt idx="406">
                  <c:v>-0.13351440429687522</c:v>
                </c:pt>
                <c:pt idx="407">
                  <c:v>-0.13351440429687522</c:v>
                </c:pt>
                <c:pt idx="408">
                  <c:v>-0.13303756713867188</c:v>
                </c:pt>
                <c:pt idx="409">
                  <c:v>-0.13303756713867188</c:v>
                </c:pt>
                <c:pt idx="410">
                  <c:v>-0.134468078613281</c:v>
                </c:pt>
                <c:pt idx="411">
                  <c:v>-0.136375427246094</c:v>
                </c:pt>
                <c:pt idx="412">
                  <c:v>-0.13875961303710899</c:v>
                </c:pt>
                <c:pt idx="413">
                  <c:v>-0.13971328735351601</c:v>
                </c:pt>
                <c:pt idx="414">
                  <c:v>-0.13971328735351601</c:v>
                </c:pt>
                <c:pt idx="415">
                  <c:v>-0.13971328735351601</c:v>
                </c:pt>
                <c:pt idx="416">
                  <c:v>-0.14114379882812522</c:v>
                </c:pt>
                <c:pt idx="417">
                  <c:v>-0.14162063598632799</c:v>
                </c:pt>
                <c:pt idx="418">
                  <c:v>-0.14162063598632799</c:v>
                </c:pt>
                <c:pt idx="419">
                  <c:v>-0.14162063598632799</c:v>
                </c:pt>
                <c:pt idx="420">
                  <c:v>-0.14257431030273399</c:v>
                </c:pt>
                <c:pt idx="421">
                  <c:v>-0.14352798461914101</c:v>
                </c:pt>
                <c:pt idx="422">
                  <c:v>-0.14352798461914101</c:v>
                </c:pt>
                <c:pt idx="423">
                  <c:v>-0.14257431030273399</c:v>
                </c:pt>
                <c:pt idx="424">
                  <c:v>-0.14257431030273399</c:v>
                </c:pt>
                <c:pt idx="425">
                  <c:v>-0.14305114746093722</c:v>
                </c:pt>
                <c:pt idx="426">
                  <c:v>-0.14352798461914101</c:v>
                </c:pt>
                <c:pt idx="427">
                  <c:v>-0.14448165893554688</c:v>
                </c:pt>
                <c:pt idx="428">
                  <c:v>-0.14591217041015622</c:v>
                </c:pt>
                <c:pt idx="429">
                  <c:v>-0.14829635620117229</c:v>
                </c:pt>
                <c:pt idx="430">
                  <c:v>-0.149726867675781</c:v>
                </c:pt>
                <c:pt idx="431">
                  <c:v>-0.15020370483398399</c:v>
                </c:pt>
                <c:pt idx="432">
                  <c:v>-0.149726867675781</c:v>
                </c:pt>
                <c:pt idx="433">
                  <c:v>-0.14925003051757826</c:v>
                </c:pt>
                <c:pt idx="434">
                  <c:v>-0.14829635620117229</c:v>
                </c:pt>
                <c:pt idx="435">
                  <c:v>-0.14686584472656222</c:v>
                </c:pt>
                <c:pt idx="436">
                  <c:v>-0.14591217041015622</c:v>
                </c:pt>
                <c:pt idx="437">
                  <c:v>-0.14543533325195326</c:v>
                </c:pt>
                <c:pt idx="438">
                  <c:v>-0.14591217041015622</c:v>
                </c:pt>
                <c:pt idx="439">
                  <c:v>-0.14734268188476629</c:v>
                </c:pt>
                <c:pt idx="440">
                  <c:v>-0.14877319335937522</c:v>
                </c:pt>
                <c:pt idx="441">
                  <c:v>-0.149726867675781</c:v>
                </c:pt>
                <c:pt idx="442">
                  <c:v>-0.15020370483398399</c:v>
                </c:pt>
                <c:pt idx="443">
                  <c:v>-0.15020370483398399</c:v>
                </c:pt>
                <c:pt idx="444">
                  <c:v>-0.149726867675781</c:v>
                </c:pt>
                <c:pt idx="445">
                  <c:v>-0.14877319335937522</c:v>
                </c:pt>
                <c:pt idx="446">
                  <c:v>-0.14734268188476629</c:v>
                </c:pt>
                <c:pt idx="447">
                  <c:v>-0.14591217041015622</c:v>
                </c:pt>
                <c:pt idx="448">
                  <c:v>-0.14495849609375022</c:v>
                </c:pt>
                <c:pt idx="449">
                  <c:v>-0.14591217041015622</c:v>
                </c:pt>
                <c:pt idx="450">
                  <c:v>-0.14638900756835899</c:v>
                </c:pt>
                <c:pt idx="451">
                  <c:v>-0.14734268188476629</c:v>
                </c:pt>
                <c:pt idx="452">
                  <c:v>-0.14829635620117229</c:v>
                </c:pt>
                <c:pt idx="453">
                  <c:v>-0.14925003051757826</c:v>
                </c:pt>
                <c:pt idx="454">
                  <c:v>-0.150680541992187</c:v>
                </c:pt>
                <c:pt idx="455">
                  <c:v>-0.151634216308594</c:v>
                </c:pt>
                <c:pt idx="456">
                  <c:v>-0.15211105346679729</c:v>
                </c:pt>
                <c:pt idx="457">
                  <c:v>-0.15211105346679729</c:v>
                </c:pt>
                <c:pt idx="458">
                  <c:v>-0.151634216308594</c:v>
                </c:pt>
                <c:pt idx="459">
                  <c:v>-0.151634216308594</c:v>
                </c:pt>
                <c:pt idx="460">
                  <c:v>-0.151634216308594</c:v>
                </c:pt>
                <c:pt idx="461">
                  <c:v>-0.151634216308594</c:v>
                </c:pt>
                <c:pt idx="462">
                  <c:v>-0.150680541992187</c:v>
                </c:pt>
                <c:pt idx="463">
                  <c:v>-0.150680541992187</c:v>
                </c:pt>
                <c:pt idx="464">
                  <c:v>-0.150680541992187</c:v>
                </c:pt>
                <c:pt idx="465">
                  <c:v>-0.150680541992187</c:v>
                </c:pt>
                <c:pt idx="466">
                  <c:v>-0.15020370483398399</c:v>
                </c:pt>
                <c:pt idx="467">
                  <c:v>-0.150680541992187</c:v>
                </c:pt>
                <c:pt idx="468">
                  <c:v>-0.15258789062500022</c:v>
                </c:pt>
                <c:pt idx="469">
                  <c:v>-0.15449523925781242</c:v>
                </c:pt>
                <c:pt idx="470">
                  <c:v>-0.15544891357421942</c:v>
                </c:pt>
                <c:pt idx="471">
                  <c:v>-0.15592575073242249</c:v>
                </c:pt>
                <c:pt idx="472">
                  <c:v>-0.15640258789062542</c:v>
                </c:pt>
                <c:pt idx="473">
                  <c:v>-0.15640258789062542</c:v>
                </c:pt>
                <c:pt idx="474">
                  <c:v>-0.15497207641601601</c:v>
                </c:pt>
                <c:pt idx="475">
                  <c:v>-0.15449523925781242</c:v>
                </c:pt>
                <c:pt idx="476">
                  <c:v>-0.15401840209960926</c:v>
                </c:pt>
                <c:pt idx="477">
                  <c:v>-0.15449523925781242</c:v>
                </c:pt>
                <c:pt idx="478">
                  <c:v>-0.15497207641601601</c:v>
                </c:pt>
                <c:pt idx="479">
                  <c:v>-0.15640258789062542</c:v>
                </c:pt>
                <c:pt idx="480">
                  <c:v>-0.15735626220703122</c:v>
                </c:pt>
                <c:pt idx="481">
                  <c:v>-0.15878677368164101</c:v>
                </c:pt>
                <c:pt idx="482">
                  <c:v>-0.15974044799804729</c:v>
                </c:pt>
                <c:pt idx="483">
                  <c:v>-0.16164779663085888</c:v>
                </c:pt>
                <c:pt idx="484">
                  <c:v>-0.16355514526367188</c:v>
                </c:pt>
                <c:pt idx="485">
                  <c:v>-0.16403198242187522</c:v>
                </c:pt>
                <c:pt idx="486">
                  <c:v>-0.16403198242187522</c:v>
                </c:pt>
                <c:pt idx="487">
                  <c:v>-0.16450881958007799</c:v>
                </c:pt>
                <c:pt idx="488">
                  <c:v>-0.16450881958007799</c:v>
                </c:pt>
                <c:pt idx="489">
                  <c:v>-0.16403198242187522</c:v>
                </c:pt>
                <c:pt idx="490">
                  <c:v>-0.16260147094726601</c:v>
                </c:pt>
                <c:pt idx="491">
                  <c:v>-0.16164779663085888</c:v>
                </c:pt>
                <c:pt idx="492">
                  <c:v>-0.16164779663085888</c:v>
                </c:pt>
                <c:pt idx="493">
                  <c:v>-0.162124633789062</c:v>
                </c:pt>
                <c:pt idx="494">
                  <c:v>-0.16260147094726601</c:v>
                </c:pt>
                <c:pt idx="495">
                  <c:v>-0.16355514526367188</c:v>
                </c:pt>
                <c:pt idx="496">
                  <c:v>-0.16403198242187522</c:v>
                </c:pt>
                <c:pt idx="497">
                  <c:v>-0.16546249389648446</c:v>
                </c:pt>
                <c:pt idx="498">
                  <c:v>-0.16689300537109422</c:v>
                </c:pt>
                <c:pt idx="499">
                  <c:v>-0.16641616821289129</c:v>
                </c:pt>
                <c:pt idx="500">
                  <c:v>-0.16546249389648446</c:v>
                </c:pt>
                <c:pt idx="501">
                  <c:v>-0.164985656738281</c:v>
                </c:pt>
                <c:pt idx="502">
                  <c:v>-0.164985656738281</c:v>
                </c:pt>
                <c:pt idx="503">
                  <c:v>-0.16450881958007799</c:v>
                </c:pt>
                <c:pt idx="504">
                  <c:v>-0.16355514526367188</c:v>
                </c:pt>
                <c:pt idx="505">
                  <c:v>-0.16260147094726601</c:v>
                </c:pt>
                <c:pt idx="506">
                  <c:v>-0.16260147094726601</c:v>
                </c:pt>
                <c:pt idx="507">
                  <c:v>-0.16307830810546922</c:v>
                </c:pt>
                <c:pt idx="508">
                  <c:v>-0.16307830810546922</c:v>
                </c:pt>
                <c:pt idx="509">
                  <c:v>-0.16355514526367188</c:v>
                </c:pt>
                <c:pt idx="510">
                  <c:v>-0.164985656738281</c:v>
                </c:pt>
                <c:pt idx="511">
                  <c:v>-0.16689300537109422</c:v>
                </c:pt>
                <c:pt idx="512">
                  <c:v>-0.1678466796875</c:v>
                </c:pt>
                <c:pt idx="513">
                  <c:v>-0.1678466796875</c:v>
                </c:pt>
                <c:pt idx="514">
                  <c:v>-0.1678466796875</c:v>
                </c:pt>
                <c:pt idx="515">
                  <c:v>-0.16832351684570288</c:v>
                </c:pt>
                <c:pt idx="516">
                  <c:v>-0.168800354003906</c:v>
                </c:pt>
                <c:pt idx="517">
                  <c:v>-0.168800354003906</c:v>
                </c:pt>
                <c:pt idx="518">
                  <c:v>-0.16927719116210926</c:v>
                </c:pt>
                <c:pt idx="519">
                  <c:v>-0.169754028320312</c:v>
                </c:pt>
                <c:pt idx="520">
                  <c:v>-0.16927719116210926</c:v>
                </c:pt>
                <c:pt idx="521">
                  <c:v>-0.168800354003906</c:v>
                </c:pt>
                <c:pt idx="522">
                  <c:v>-0.168800354003906</c:v>
                </c:pt>
                <c:pt idx="523">
                  <c:v>-0.169754028320312</c:v>
                </c:pt>
                <c:pt idx="524">
                  <c:v>-0.169754028320312</c:v>
                </c:pt>
                <c:pt idx="525">
                  <c:v>-0.16927719116210926</c:v>
                </c:pt>
                <c:pt idx="526">
                  <c:v>-0.169754028320312</c:v>
                </c:pt>
                <c:pt idx="527">
                  <c:v>-0.17023086547851587</c:v>
                </c:pt>
                <c:pt idx="528">
                  <c:v>-0.170707702636719</c:v>
                </c:pt>
                <c:pt idx="529">
                  <c:v>-0.17023086547851587</c:v>
                </c:pt>
                <c:pt idx="530">
                  <c:v>-0.17118453979492201</c:v>
                </c:pt>
                <c:pt idx="531">
                  <c:v>-0.17213821411132826</c:v>
                </c:pt>
                <c:pt idx="532">
                  <c:v>-0.172615051269531</c:v>
                </c:pt>
                <c:pt idx="533">
                  <c:v>-0.17213821411132826</c:v>
                </c:pt>
                <c:pt idx="534">
                  <c:v>-0.171661376953125</c:v>
                </c:pt>
                <c:pt idx="535">
                  <c:v>-0.17213821411132826</c:v>
                </c:pt>
                <c:pt idx="536">
                  <c:v>-0.17309188842773426</c:v>
                </c:pt>
                <c:pt idx="537">
                  <c:v>-0.17309188842773426</c:v>
                </c:pt>
                <c:pt idx="538">
                  <c:v>-0.17309188842773426</c:v>
                </c:pt>
                <c:pt idx="539">
                  <c:v>-0.17404556274414101</c:v>
                </c:pt>
                <c:pt idx="540">
                  <c:v>-0.17499923706054729</c:v>
                </c:pt>
                <c:pt idx="541">
                  <c:v>-0.17595291137695299</c:v>
                </c:pt>
                <c:pt idx="542">
                  <c:v>-0.17595291137695299</c:v>
                </c:pt>
                <c:pt idx="543">
                  <c:v>-0.17690658569335899</c:v>
                </c:pt>
                <c:pt idx="544">
                  <c:v>-0.17786026000976601</c:v>
                </c:pt>
                <c:pt idx="545">
                  <c:v>-0.17786026000976601</c:v>
                </c:pt>
                <c:pt idx="546">
                  <c:v>-0.17786026000976601</c:v>
                </c:pt>
                <c:pt idx="547">
                  <c:v>-0.17738342285156222</c:v>
                </c:pt>
                <c:pt idx="548">
                  <c:v>-0.17690658569335899</c:v>
                </c:pt>
                <c:pt idx="549">
                  <c:v>-0.17642974853515622</c:v>
                </c:pt>
                <c:pt idx="550">
                  <c:v>-0.17690658569335899</c:v>
                </c:pt>
                <c:pt idx="551">
                  <c:v>-0.17786026000976601</c:v>
                </c:pt>
                <c:pt idx="552">
                  <c:v>-0.17929077148437522</c:v>
                </c:pt>
                <c:pt idx="553">
                  <c:v>-0.18072128295898399</c:v>
                </c:pt>
                <c:pt idx="554">
                  <c:v>-0.18119812011718722</c:v>
                </c:pt>
                <c:pt idx="555">
                  <c:v>-0.18167495727539101</c:v>
                </c:pt>
                <c:pt idx="556">
                  <c:v>-0.18262863159179729</c:v>
                </c:pt>
                <c:pt idx="557">
                  <c:v>-0.18310546875000022</c:v>
                </c:pt>
                <c:pt idx="558">
                  <c:v>-0.18358230590820299</c:v>
                </c:pt>
                <c:pt idx="559">
                  <c:v>-0.18358230590820299</c:v>
                </c:pt>
                <c:pt idx="560">
                  <c:v>-0.18453598022460899</c:v>
                </c:pt>
                <c:pt idx="561">
                  <c:v>-0.18501281738281222</c:v>
                </c:pt>
                <c:pt idx="562">
                  <c:v>-0.18453598022460899</c:v>
                </c:pt>
                <c:pt idx="563">
                  <c:v>-0.18405914306640642</c:v>
                </c:pt>
                <c:pt idx="564">
                  <c:v>-0.18405914306640642</c:v>
                </c:pt>
                <c:pt idx="565">
                  <c:v>-0.18405914306640642</c:v>
                </c:pt>
                <c:pt idx="566">
                  <c:v>-0.18358230590820299</c:v>
                </c:pt>
                <c:pt idx="567">
                  <c:v>-0.18262863159179729</c:v>
                </c:pt>
                <c:pt idx="568">
                  <c:v>-0.182151794433594</c:v>
                </c:pt>
                <c:pt idx="569">
                  <c:v>-0.182151794433594</c:v>
                </c:pt>
                <c:pt idx="570">
                  <c:v>-0.18262863159179729</c:v>
                </c:pt>
                <c:pt idx="571">
                  <c:v>-0.18405914306640642</c:v>
                </c:pt>
                <c:pt idx="572">
                  <c:v>-0.18596649169921942</c:v>
                </c:pt>
                <c:pt idx="573">
                  <c:v>-0.18787384033203122</c:v>
                </c:pt>
                <c:pt idx="574">
                  <c:v>-0.18930435180664129</c:v>
                </c:pt>
                <c:pt idx="575">
                  <c:v>-0.19025802612304688</c:v>
                </c:pt>
                <c:pt idx="576">
                  <c:v>-0.18978118896484422</c:v>
                </c:pt>
                <c:pt idx="577">
                  <c:v>-0.188827514648437</c:v>
                </c:pt>
                <c:pt idx="578">
                  <c:v>-0.18739700317382826</c:v>
                </c:pt>
                <c:pt idx="579">
                  <c:v>-0.18548965454101629</c:v>
                </c:pt>
                <c:pt idx="580">
                  <c:v>-0.18453598022460899</c:v>
                </c:pt>
                <c:pt idx="581">
                  <c:v>-0.18405914306640642</c:v>
                </c:pt>
                <c:pt idx="582">
                  <c:v>-0.18453598022460899</c:v>
                </c:pt>
                <c:pt idx="583">
                  <c:v>-0.18501281738281222</c:v>
                </c:pt>
                <c:pt idx="584">
                  <c:v>-0.18548965454101629</c:v>
                </c:pt>
                <c:pt idx="585">
                  <c:v>-0.18596649169921942</c:v>
                </c:pt>
                <c:pt idx="586">
                  <c:v>-0.18835067749023399</c:v>
                </c:pt>
                <c:pt idx="587">
                  <c:v>-0.18978118896484422</c:v>
                </c:pt>
                <c:pt idx="588">
                  <c:v>-0.19073486328125</c:v>
                </c:pt>
                <c:pt idx="589">
                  <c:v>-0.19216537475585888</c:v>
                </c:pt>
                <c:pt idx="590">
                  <c:v>-0.19311904907226629</c:v>
                </c:pt>
                <c:pt idx="591">
                  <c:v>-0.19311904907226629</c:v>
                </c:pt>
                <c:pt idx="592">
                  <c:v>-0.19216537475585888</c:v>
                </c:pt>
                <c:pt idx="593">
                  <c:v>-0.18978118896484422</c:v>
                </c:pt>
                <c:pt idx="594">
                  <c:v>-0.18739700317382826</c:v>
                </c:pt>
                <c:pt idx="595">
                  <c:v>-0.18596649169921942</c:v>
                </c:pt>
                <c:pt idx="596">
                  <c:v>-0.18453598022460899</c:v>
                </c:pt>
                <c:pt idx="597">
                  <c:v>-0.18405914306640642</c:v>
                </c:pt>
                <c:pt idx="598">
                  <c:v>-0.18501281738281222</c:v>
                </c:pt>
                <c:pt idx="599">
                  <c:v>-0.18644332885742268</c:v>
                </c:pt>
                <c:pt idx="600">
                  <c:v>-0.18739700317382826</c:v>
                </c:pt>
                <c:pt idx="601">
                  <c:v>-0.18787384033203122</c:v>
                </c:pt>
                <c:pt idx="602">
                  <c:v>-0.18978118896484422</c:v>
                </c:pt>
                <c:pt idx="603">
                  <c:v>-0.191688537597656</c:v>
                </c:pt>
                <c:pt idx="604">
                  <c:v>-0.19311904907226629</c:v>
                </c:pt>
                <c:pt idx="605">
                  <c:v>-0.19407272338867168</c:v>
                </c:pt>
                <c:pt idx="606">
                  <c:v>-0.19550323486328122</c:v>
                </c:pt>
                <c:pt idx="607">
                  <c:v>-0.19598007202148399</c:v>
                </c:pt>
                <c:pt idx="608">
                  <c:v>-0.19550323486328122</c:v>
                </c:pt>
                <c:pt idx="609">
                  <c:v>-0.19407272338867168</c:v>
                </c:pt>
                <c:pt idx="610">
                  <c:v>-0.192642211914062</c:v>
                </c:pt>
                <c:pt idx="611">
                  <c:v>-0.191688537597656</c:v>
                </c:pt>
                <c:pt idx="612">
                  <c:v>-0.19073486328125</c:v>
                </c:pt>
                <c:pt idx="613">
                  <c:v>-0.19073486328125</c:v>
                </c:pt>
                <c:pt idx="614">
                  <c:v>-0.19216537475585888</c:v>
                </c:pt>
                <c:pt idx="615">
                  <c:v>-0.19407272338867168</c:v>
                </c:pt>
                <c:pt idx="616">
                  <c:v>-0.19550323486328122</c:v>
                </c:pt>
                <c:pt idx="617">
                  <c:v>-0.196456909179687</c:v>
                </c:pt>
                <c:pt idx="618">
                  <c:v>-0.19693374633789129</c:v>
                </c:pt>
                <c:pt idx="619">
                  <c:v>-0.19693374633789129</c:v>
                </c:pt>
                <c:pt idx="620">
                  <c:v>-0.19741058349609442</c:v>
                </c:pt>
                <c:pt idx="621">
                  <c:v>-0.19788742065429701</c:v>
                </c:pt>
                <c:pt idx="622">
                  <c:v>-0.19788742065429701</c:v>
                </c:pt>
                <c:pt idx="623">
                  <c:v>-0.19836425781250022</c:v>
                </c:pt>
                <c:pt idx="624">
                  <c:v>-0.19884109497070299</c:v>
                </c:pt>
                <c:pt idx="625">
                  <c:v>-0.19884109497070299</c:v>
                </c:pt>
                <c:pt idx="626">
                  <c:v>-0.19836425781250022</c:v>
                </c:pt>
                <c:pt idx="627">
                  <c:v>-0.19788742065429701</c:v>
                </c:pt>
                <c:pt idx="628">
                  <c:v>-0.19836425781250022</c:v>
                </c:pt>
                <c:pt idx="629">
                  <c:v>-0.19788742065429701</c:v>
                </c:pt>
                <c:pt idx="630">
                  <c:v>-0.19884109497070299</c:v>
                </c:pt>
                <c:pt idx="631">
                  <c:v>-0.19979476928710899</c:v>
                </c:pt>
                <c:pt idx="632">
                  <c:v>-0.20122528076171922</c:v>
                </c:pt>
                <c:pt idx="633">
                  <c:v>-0.20170211791992201</c:v>
                </c:pt>
                <c:pt idx="634">
                  <c:v>-0.20265579223632799</c:v>
                </c:pt>
                <c:pt idx="635">
                  <c:v>-0.20360946655273426</c:v>
                </c:pt>
                <c:pt idx="636">
                  <c:v>-0.20360946655273426</c:v>
                </c:pt>
                <c:pt idx="637">
                  <c:v>-0.20170211791992201</c:v>
                </c:pt>
                <c:pt idx="638">
                  <c:v>-0.19979476928710899</c:v>
                </c:pt>
                <c:pt idx="639">
                  <c:v>-0.19693374633789129</c:v>
                </c:pt>
                <c:pt idx="640">
                  <c:v>-0.19454956054687522</c:v>
                </c:pt>
                <c:pt idx="641">
                  <c:v>-0.192642211914062</c:v>
                </c:pt>
                <c:pt idx="642">
                  <c:v>-0.19216537475585888</c:v>
                </c:pt>
                <c:pt idx="643">
                  <c:v>-0.19359588623046922</c:v>
                </c:pt>
                <c:pt idx="644">
                  <c:v>-0.19550323486328122</c:v>
                </c:pt>
                <c:pt idx="645">
                  <c:v>-0.19836425781250022</c:v>
                </c:pt>
                <c:pt idx="646">
                  <c:v>-0.200271606445312</c:v>
                </c:pt>
                <c:pt idx="647">
                  <c:v>-0.20122528076171922</c:v>
                </c:pt>
                <c:pt idx="648">
                  <c:v>-0.20122528076171922</c:v>
                </c:pt>
                <c:pt idx="649">
                  <c:v>-0.20074844360351601</c:v>
                </c:pt>
                <c:pt idx="650">
                  <c:v>-0.20074844360351601</c:v>
                </c:pt>
                <c:pt idx="651">
                  <c:v>-0.20074844360351601</c:v>
                </c:pt>
                <c:pt idx="652">
                  <c:v>-0.20074844360351601</c:v>
                </c:pt>
                <c:pt idx="653">
                  <c:v>-0.20170211791992201</c:v>
                </c:pt>
                <c:pt idx="654">
                  <c:v>-0.202178955078125</c:v>
                </c:pt>
                <c:pt idx="655">
                  <c:v>-0.20313262939453078</c:v>
                </c:pt>
                <c:pt idx="656">
                  <c:v>-0.20456314086914129</c:v>
                </c:pt>
                <c:pt idx="657">
                  <c:v>-0.20694732666015622</c:v>
                </c:pt>
                <c:pt idx="658">
                  <c:v>-0.208854675292969</c:v>
                </c:pt>
                <c:pt idx="659">
                  <c:v>-0.210762023925781</c:v>
                </c:pt>
                <c:pt idx="660">
                  <c:v>-0.21123886108398399</c:v>
                </c:pt>
                <c:pt idx="661">
                  <c:v>-0.21028518676757826</c:v>
                </c:pt>
                <c:pt idx="662">
                  <c:v>-0.20790100097656222</c:v>
                </c:pt>
                <c:pt idx="663">
                  <c:v>-0.20647048950195326</c:v>
                </c:pt>
                <c:pt idx="664">
                  <c:v>-0.20503997802734422</c:v>
                </c:pt>
                <c:pt idx="665">
                  <c:v>-0.20503997802734422</c:v>
                </c:pt>
                <c:pt idx="666">
                  <c:v>-0.20599365234375</c:v>
                </c:pt>
                <c:pt idx="667">
                  <c:v>-0.20790100097656222</c:v>
                </c:pt>
                <c:pt idx="668">
                  <c:v>-0.21028518676757826</c:v>
                </c:pt>
                <c:pt idx="669">
                  <c:v>-0.21123886108398399</c:v>
                </c:pt>
                <c:pt idx="670">
                  <c:v>-0.21123886108398399</c:v>
                </c:pt>
                <c:pt idx="671">
                  <c:v>-0.210762023925781</c:v>
                </c:pt>
                <c:pt idx="672">
                  <c:v>-0.210762023925781</c:v>
                </c:pt>
                <c:pt idx="673">
                  <c:v>-0.21171569824218722</c:v>
                </c:pt>
                <c:pt idx="674">
                  <c:v>-0.21171569824218722</c:v>
                </c:pt>
                <c:pt idx="675">
                  <c:v>-0.21171569824218722</c:v>
                </c:pt>
                <c:pt idx="676">
                  <c:v>-0.21171569824218722</c:v>
                </c:pt>
                <c:pt idx="677">
                  <c:v>-0.21219253540039129</c:v>
                </c:pt>
                <c:pt idx="678">
                  <c:v>-0.21219253540039129</c:v>
                </c:pt>
                <c:pt idx="679">
                  <c:v>-0.210762023925781</c:v>
                </c:pt>
                <c:pt idx="680">
                  <c:v>-0.208854675292969</c:v>
                </c:pt>
                <c:pt idx="681">
                  <c:v>-0.20742416381835899</c:v>
                </c:pt>
                <c:pt idx="682">
                  <c:v>-0.20647048950195326</c:v>
                </c:pt>
                <c:pt idx="683">
                  <c:v>-0.20647048950195326</c:v>
                </c:pt>
                <c:pt idx="684">
                  <c:v>-0.20694732666015622</c:v>
                </c:pt>
                <c:pt idx="685">
                  <c:v>-0.20837783813476601</c:v>
                </c:pt>
                <c:pt idx="686">
                  <c:v>-0.20980834960937522</c:v>
                </c:pt>
                <c:pt idx="687">
                  <c:v>-0.21123886108398399</c:v>
                </c:pt>
                <c:pt idx="688">
                  <c:v>-0.21266937255859422</c:v>
                </c:pt>
                <c:pt idx="689">
                  <c:v>-0.21362304687500022</c:v>
                </c:pt>
                <c:pt idx="690">
                  <c:v>-0.21409988403320326</c:v>
                </c:pt>
                <c:pt idx="691">
                  <c:v>-0.21457672119140622</c:v>
                </c:pt>
                <c:pt idx="692">
                  <c:v>-0.21505355834960888</c:v>
                </c:pt>
                <c:pt idx="693">
                  <c:v>-0.21648406982421922</c:v>
                </c:pt>
                <c:pt idx="694">
                  <c:v>-0.21743774414062542</c:v>
                </c:pt>
                <c:pt idx="695">
                  <c:v>-0.21791458129882826</c:v>
                </c:pt>
                <c:pt idx="696">
                  <c:v>-0.21791458129882826</c:v>
                </c:pt>
                <c:pt idx="697">
                  <c:v>-0.21839141845703142</c:v>
                </c:pt>
                <c:pt idx="698">
                  <c:v>-0.21886825561523426</c:v>
                </c:pt>
                <c:pt idx="699">
                  <c:v>-0.21934509277343742</c:v>
                </c:pt>
                <c:pt idx="700">
                  <c:v>-0.21982192993164087</c:v>
                </c:pt>
                <c:pt idx="701">
                  <c:v>-0.220298767089844</c:v>
                </c:pt>
                <c:pt idx="702">
                  <c:v>-0.22077560424804668</c:v>
                </c:pt>
                <c:pt idx="703">
                  <c:v>-0.22077560424804668</c:v>
                </c:pt>
                <c:pt idx="704">
                  <c:v>-0.21982192993164087</c:v>
                </c:pt>
                <c:pt idx="705">
                  <c:v>-0.21886825561523426</c:v>
                </c:pt>
                <c:pt idx="706">
                  <c:v>-0.21839141845703142</c:v>
                </c:pt>
                <c:pt idx="707">
                  <c:v>-0.21886825561523426</c:v>
                </c:pt>
                <c:pt idx="708">
                  <c:v>-0.21982192993164087</c:v>
                </c:pt>
                <c:pt idx="709">
                  <c:v>-0.22125244140625022</c:v>
                </c:pt>
                <c:pt idx="710">
                  <c:v>-0.22172927856445299</c:v>
                </c:pt>
                <c:pt idx="711">
                  <c:v>-0.223159790039062</c:v>
                </c:pt>
                <c:pt idx="712">
                  <c:v>-0.223159790039062</c:v>
                </c:pt>
                <c:pt idx="713">
                  <c:v>-0.22363662719726601</c:v>
                </c:pt>
                <c:pt idx="714">
                  <c:v>-0.22363662719726601</c:v>
                </c:pt>
                <c:pt idx="715">
                  <c:v>-0.22411346435546922</c:v>
                </c:pt>
                <c:pt idx="716">
                  <c:v>-0.22554397583007799</c:v>
                </c:pt>
                <c:pt idx="717">
                  <c:v>-0.226974487304687</c:v>
                </c:pt>
                <c:pt idx="718">
                  <c:v>-0.22792816162109422</c:v>
                </c:pt>
                <c:pt idx="719">
                  <c:v>-0.22745132446289129</c:v>
                </c:pt>
                <c:pt idx="720">
                  <c:v>-0.22649765014648426</c:v>
                </c:pt>
                <c:pt idx="721">
                  <c:v>-0.22554397583007799</c:v>
                </c:pt>
                <c:pt idx="722">
                  <c:v>-0.22363662719726601</c:v>
                </c:pt>
                <c:pt idx="723">
                  <c:v>-0.222206115722656</c:v>
                </c:pt>
                <c:pt idx="724">
                  <c:v>-0.22172927856445299</c:v>
                </c:pt>
                <c:pt idx="725">
                  <c:v>-0.222206115722656</c:v>
                </c:pt>
                <c:pt idx="726">
                  <c:v>-0.222206115722656</c:v>
                </c:pt>
                <c:pt idx="727">
                  <c:v>-0.222206115722656</c:v>
                </c:pt>
                <c:pt idx="728">
                  <c:v>-0.223159790039062</c:v>
                </c:pt>
                <c:pt idx="729">
                  <c:v>-0.22363662719726601</c:v>
                </c:pt>
                <c:pt idx="730">
                  <c:v>-0.223159790039062</c:v>
                </c:pt>
                <c:pt idx="731">
                  <c:v>-0.22172927856445299</c:v>
                </c:pt>
                <c:pt idx="732">
                  <c:v>-0.22125244140625022</c:v>
                </c:pt>
                <c:pt idx="733">
                  <c:v>-0.22077560424804668</c:v>
                </c:pt>
                <c:pt idx="734">
                  <c:v>-0.220298767089844</c:v>
                </c:pt>
                <c:pt idx="735">
                  <c:v>-0.21934509277343742</c:v>
                </c:pt>
                <c:pt idx="736">
                  <c:v>-0.21886825561523426</c:v>
                </c:pt>
                <c:pt idx="737">
                  <c:v>-0.21982192993164087</c:v>
                </c:pt>
                <c:pt idx="738">
                  <c:v>-0.22172927856445299</c:v>
                </c:pt>
                <c:pt idx="739">
                  <c:v>-0.22363662719726601</c:v>
                </c:pt>
                <c:pt idx="740">
                  <c:v>-0.22602081298828078</c:v>
                </c:pt>
                <c:pt idx="741">
                  <c:v>-0.22840499877929729</c:v>
                </c:pt>
                <c:pt idx="742">
                  <c:v>-0.23031234741210926</c:v>
                </c:pt>
                <c:pt idx="743">
                  <c:v>-0.23126602172851587</c:v>
                </c:pt>
                <c:pt idx="744">
                  <c:v>-0.23126602172851587</c:v>
                </c:pt>
                <c:pt idx="745">
                  <c:v>-0.23078918457031242</c:v>
                </c:pt>
                <c:pt idx="746">
                  <c:v>-0.23031234741210926</c:v>
                </c:pt>
                <c:pt idx="747">
                  <c:v>-0.22935867309570288</c:v>
                </c:pt>
                <c:pt idx="748">
                  <c:v>-0.22840499877929729</c:v>
                </c:pt>
                <c:pt idx="749">
                  <c:v>-0.2288818359375</c:v>
                </c:pt>
                <c:pt idx="750">
                  <c:v>-0.22935867309570288</c:v>
                </c:pt>
                <c:pt idx="751">
                  <c:v>-0.22983551025390578</c:v>
                </c:pt>
                <c:pt idx="752">
                  <c:v>-0.23078918457031242</c:v>
                </c:pt>
                <c:pt idx="753">
                  <c:v>-0.23221969604492229</c:v>
                </c:pt>
                <c:pt idx="754">
                  <c:v>-0.233650207519531</c:v>
                </c:pt>
                <c:pt idx="755">
                  <c:v>-0.23460388183593722</c:v>
                </c:pt>
                <c:pt idx="756">
                  <c:v>-0.23460388183593722</c:v>
                </c:pt>
                <c:pt idx="757">
                  <c:v>-0.23460388183593722</c:v>
                </c:pt>
                <c:pt idx="758">
                  <c:v>-0.23460388183593722</c:v>
                </c:pt>
                <c:pt idx="759">
                  <c:v>-0.23412704467773399</c:v>
                </c:pt>
                <c:pt idx="760">
                  <c:v>-0.23317337036132799</c:v>
                </c:pt>
                <c:pt idx="761">
                  <c:v>-0.23221969604492229</c:v>
                </c:pt>
                <c:pt idx="762">
                  <c:v>-0.23078918457031242</c:v>
                </c:pt>
                <c:pt idx="763">
                  <c:v>-0.23031234741210926</c:v>
                </c:pt>
                <c:pt idx="764">
                  <c:v>-0.22983551025390578</c:v>
                </c:pt>
                <c:pt idx="765">
                  <c:v>-0.22983551025390578</c:v>
                </c:pt>
                <c:pt idx="766">
                  <c:v>-0.22935867309570288</c:v>
                </c:pt>
                <c:pt idx="767">
                  <c:v>-0.22983551025390578</c:v>
                </c:pt>
                <c:pt idx="768">
                  <c:v>-0.23078918457031242</c:v>
                </c:pt>
                <c:pt idx="769">
                  <c:v>-0.23078918457031242</c:v>
                </c:pt>
                <c:pt idx="770">
                  <c:v>-0.23078918457031242</c:v>
                </c:pt>
                <c:pt idx="771">
                  <c:v>-0.23174285888671922</c:v>
                </c:pt>
                <c:pt idx="772">
                  <c:v>-0.23317337036132799</c:v>
                </c:pt>
                <c:pt idx="773">
                  <c:v>-0.23508071899414087</c:v>
                </c:pt>
                <c:pt idx="774">
                  <c:v>-0.23698806762695299</c:v>
                </c:pt>
                <c:pt idx="775">
                  <c:v>-0.23841857910156222</c:v>
                </c:pt>
                <c:pt idx="776">
                  <c:v>-0.23937225341796922</c:v>
                </c:pt>
                <c:pt idx="777">
                  <c:v>-0.23889541625976601</c:v>
                </c:pt>
                <c:pt idx="778">
                  <c:v>-0.23746490478515622</c:v>
                </c:pt>
                <c:pt idx="779">
                  <c:v>-0.23555755615234422</c:v>
                </c:pt>
                <c:pt idx="780">
                  <c:v>-0.23508071899414087</c:v>
                </c:pt>
                <c:pt idx="781">
                  <c:v>-0.23555755615234422</c:v>
                </c:pt>
                <c:pt idx="782">
                  <c:v>-0.23603439331054701</c:v>
                </c:pt>
                <c:pt idx="783">
                  <c:v>-0.23651123046875022</c:v>
                </c:pt>
                <c:pt idx="784">
                  <c:v>-0.23746490478515622</c:v>
                </c:pt>
                <c:pt idx="785">
                  <c:v>-0.23841857910156222</c:v>
                </c:pt>
                <c:pt idx="786">
                  <c:v>-0.23984909057617249</c:v>
                </c:pt>
                <c:pt idx="787">
                  <c:v>-0.23984909057617249</c:v>
                </c:pt>
                <c:pt idx="788">
                  <c:v>-0.23937225341796922</c:v>
                </c:pt>
                <c:pt idx="789">
                  <c:v>-0.23984909057617249</c:v>
                </c:pt>
                <c:pt idx="790">
                  <c:v>-0.241279602050781</c:v>
                </c:pt>
                <c:pt idx="791">
                  <c:v>-0.24175643920898399</c:v>
                </c:pt>
                <c:pt idx="792">
                  <c:v>-0.24223327636718722</c:v>
                </c:pt>
                <c:pt idx="793">
                  <c:v>-0.24271011352539149</c:v>
                </c:pt>
                <c:pt idx="794">
                  <c:v>-0.24271011352539149</c:v>
                </c:pt>
                <c:pt idx="795">
                  <c:v>-0.24271011352539149</c:v>
                </c:pt>
                <c:pt idx="796">
                  <c:v>-0.241279602050781</c:v>
                </c:pt>
                <c:pt idx="797">
                  <c:v>-0.23984909057617249</c:v>
                </c:pt>
                <c:pt idx="798">
                  <c:v>-0.23841857910156222</c:v>
                </c:pt>
                <c:pt idx="799">
                  <c:v>-0.23794174194335899</c:v>
                </c:pt>
                <c:pt idx="800">
                  <c:v>-0.23841857910156222</c:v>
                </c:pt>
                <c:pt idx="801">
                  <c:v>-0.23889541625976601</c:v>
                </c:pt>
                <c:pt idx="802">
                  <c:v>-0.240325927734375</c:v>
                </c:pt>
                <c:pt idx="803">
                  <c:v>-0.240325927734375</c:v>
                </c:pt>
                <c:pt idx="804">
                  <c:v>-0.240325927734375</c:v>
                </c:pt>
                <c:pt idx="805">
                  <c:v>-0.23937225341796922</c:v>
                </c:pt>
                <c:pt idx="806">
                  <c:v>-0.23794174194335899</c:v>
                </c:pt>
                <c:pt idx="807">
                  <c:v>-0.23698806762695299</c:v>
                </c:pt>
                <c:pt idx="808">
                  <c:v>-0.23555755615234422</c:v>
                </c:pt>
                <c:pt idx="809">
                  <c:v>-0.23508071899414087</c:v>
                </c:pt>
                <c:pt idx="810">
                  <c:v>-0.23460388183593722</c:v>
                </c:pt>
                <c:pt idx="811">
                  <c:v>-0.23412704467773399</c:v>
                </c:pt>
                <c:pt idx="812">
                  <c:v>-0.23317337036132799</c:v>
                </c:pt>
                <c:pt idx="813">
                  <c:v>-0.23221969604492229</c:v>
                </c:pt>
                <c:pt idx="814">
                  <c:v>-0.23078918457031242</c:v>
                </c:pt>
                <c:pt idx="815">
                  <c:v>-0.22792816162109422</c:v>
                </c:pt>
                <c:pt idx="816">
                  <c:v>-0.22506713867187522</c:v>
                </c:pt>
                <c:pt idx="817">
                  <c:v>-0.222206115722656</c:v>
                </c:pt>
                <c:pt idx="818">
                  <c:v>-0.22077560424804668</c:v>
                </c:pt>
                <c:pt idx="819">
                  <c:v>-0.21934509277343742</c:v>
                </c:pt>
                <c:pt idx="820">
                  <c:v>-0.21839141845703142</c:v>
                </c:pt>
                <c:pt idx="821">
                  <c:v>-0.21743774414062542</c:v>
                </c:pt>
                <c:pt idx="822">
                  <c:v>-0.21600723266601629</c:v>
                </c:pt>
                <c:pt idx="823">
                  <c:v>-0.21314620971679729</c:v>
                </c:pt>
                <c:pt idx="824">
                  <c:v>-0.208854675292969</c:v>
                </c:pt>
                <c:pt idx="825">
                  <c:v>-0.20360946655273426</c:v>
                </c:pt>
                <c:pt idx="826">
                  <c:v>-0.19741058349609442</c:v>
                </c:pt>
                <c:pt idx="827">
                  <c:v>-0.191688537597656</c:v>
                </c:pt>
                <c:pt idx="828">
                  <c:v>-0.18644332885742268</c:v>
                </c:pt>
                <c:pt idx="829">
                  <c:v>-0.18072128295898399</c:v>
                </c:pt>
                <c:pt idx="830">
                  <c:v>-0.17499923706054729</c:v>
                </c:pt>
                <c:pt idx="831">
                  <c:v>-0.16927719116210926</c:v>
                </c:pt>
                <c:pt idx="832">
                  <c:v>-0.16355514526367188</c:v>
                </c:pt>
                <c:pt idx="833">
                  <c:v>-0.15735626220703122</c:v>
                </c:pt>
                <c:pt idx="834">
                  <c:v>-0.15115737915039129</c:v>
                </c:pt>
                <c:pt idx="835">
                  <c:v>-0.14591217041015622</c:v>
                </c:pt>
                <c:pt idx="836">
                  <c:v>-0.14114379882812522</c:v>
                </c:pt>
                <c:pt idx="837">
                  <c:v>-0.136375427246094</c:v>
                </c:pt>
                <c:pt idx="838">
                  <c:v>-0.13113021850585888</c:v>
                </c:pt>
                <c:pt idx="839">
                  <c:v>-0.12540817260742229</c:v>
                </c:pt>
                <c:pt idx="840">
                  <c:v>-0.118255615234375</c:v>
                </c:pt>
                <c:pt idx="841">
                  <c:v>-0.1101493835449219</c:v>
                </c:pt>
                <c:pt idx="842">
                  <c:v>-0.1015663146972659</c:v>
                </c:pt>
                <c:pt idx="843">
                  <c:v>-9.3460083007812528E-2</c:v>
                </c:pt>
                <c:pt idx="844">
                  <c:v>-8.5830688476562528E-2</c:v>
                </c:pt>
                <c:pt idx="845">
                  <c:v>-7.9154968261718806E-2</c:v>
                </c:pt>
                <c:pt idx="846">
                  <c:v>-7.2002410888672028E-2</c:v>
                </c:pt>
                <c:pt idx="847">
                  <c:v>-6.4373016357422014E-2</c:v>
                </c:pt>
                <c:pt idx="848">
                  <c:v>-5.5313110351562514E-2</c:v>
                </c:pt>
                <c:pt idx="849">
                  <c:v>-4.5299530029296924E-2</c:v>
                </c:pt>
                <c:pt idx="850">
                  <c:v>-3.4809112548828181E-2</c:v>
                </c:pt>
                <c:pt idx="851">
                  <c:v>-2.288818359375001E-2</c:v>
                </c:pt>
                <c:pt idx="852">
                  <c:v>-1.04904174804687E-2</c:v>
                </c:pt>
                <c:pt idx="853">
                  <c:v>2.384185791015625E-3</c:v>
                </c:pt>
                <c:pt idx="854">
                  <c:v>1.4781951904296899E-2</c:v>
                </c:pt>
                <c:pt idx="855">
                  <c:v>2.7656555175781201E-2</c:v>
                </c:pt>
                <c:pt idx="856">
                  <c:v>4.1007995605468799E-2</c:v>
                </c:pt>
                <c:pt idx="857">
                  <c:v>5.6266784667968799E-2</c:v>
                </c:pt>
                <c:pt idx="858">
                  <c:v>7.2479248046875E-2</c:v>
                </c:pt>
                <c:pt idx="859">
                  <c:v>9.0122222900390597E-2</c:v>
                </c:pt>
                <c:pt idx="860">
                  <c:v>0.10919570922851625</c:v>
                </c:pt>
                <c:pt idx="861">
                  <c:v>0.130653381347656</c:v>
                </c:pt>
                <c:pt idx="862">
                  <c:v>0.15306472778320299</c:v>
                </c:pt>
                <c:pt idx="863">
                  <c:v>0.17499923706054729</c:v>
                </c:pt>
                <c:pt idx="864">
                  <c:v>0.196456909179687</c:v>
                </c:pt>
                <c:pt idx="865">
                  <c:v>0.21696090698242249</c:v>
                </c:pt>
                <c:pt idx="866">
                  <c:v>0.23603439331054701</c:v>
                </c:pt>
                <c:pt idx="867">
                  <c:v>0.25320053100585932</c:v>
                </c:pt>
                <c:pt idx="868">
                  <c:v>0.26750564575195301</c:v>
                </c:pt>
                <c:pt idx="869">
                  <c:v>0.27942657470703153</c:v>
                </c:pt>
                <c:pt idx="870">
                  <c:v>0.28991699218750078</c:v>
                </c:pt>
                <c:pt idx="871">
                  <c:v>0.29897689819335965</c:v>
                </c:pt>
                <c:pt idx="872">
                  <c:v>0.30612945556640597</c:v>
                </c:pt>
                <c:pt idx="873">
                  <c:v>0.31280517578125078</c:v>
                </c:pt>
                <c:pt idx="874">
                  <c:v>0.31805038452148432</c:v>
                </c:pt>
                <c:pt idx="875">
                  <c:v>0.32186508178710965</c:v>
                </c:pt>
                <c:pt idx="876">
                  <c:v>0.32281875610351646</c:v>
                </c:pt>
                <c:pt idx="877">
                  <c:v>0.32138824462890653</c:v>
                </c:pt>
                <c:pt idx="878">
                  <c:v>0.31852722167968778</c:v>
                </c:pt>
                <c:pt idx="879">
                  <c:v>0.31471252441406239</c:v>
                </c:pt>
                <c:pt idx="880">
                  <c:v>0.3104209899902351</c:v>
                </c:pt>
                <c:pt idx="881">
                  <c:v>0.30469894409179699</c:v>
                </c:pt>
                <c:pt idx="882">
                  <c:v>0.29945373535156239</c:v>
                </c:pt>
                <c:pt idx="883">
                  <c:v>0.29420852661132779</c:v>
                </c:pt>
                <c:pt idx="884">
                  <c:v>0.28896331787109408</c:v>
                </c:pt>
                <c:pt idx="885">
                  <c:v>0.28324127197265653</c:v>
                </c:pt>
                <c:pt idx="886">
                  <c:v>0.27751922607421908</c:v>
                </c:pt>
                <c:pt idx="887">
                  <c:v>0.27084350585937539</c:v>
                </c:pt>
                <c:pt idx="888">
                  <c:v>0.26273727416992199</c:v>
                </c:pt>
                <c:pt idx="889">
                  <c:v>0.25272369384765653</c:v>
                </c:pt>
                <c:pt idx="890">
                  <c:v>0.24223327636718722</c:v>
                </c:pt>
                <c:pt idx="891">
                  <c:v>0.23031234741210926</c:v>
                </c:pt>
                <c:pt idx="892">
                  <c:v>0.21743774414062542</c:v>
                </c:pt>
                <c:pt idx="893">
                  <c:v>0.20503997802734422</c:v>
                </c:pt>
                <c:pt idx="894">
                  <c:v>0.19454956054687522</c:v>
                </c:pt>
                <c:pt idx="895">
                  <c:v>0.18692016601562522</c:v>
                </c:pt>
                <c:pt idx="896">
                  <c:v>0.18024444580078142</c:v>
                </c:pt>
                <c:pt idx="897">
                  <c:v>0.17452239990234422</c:v>
                </c:pt>
                <c:pt idx="898">
                  <c:v>0.16927719116210926</c:v>
                </c:pt>
                <c:pt idx="899">
                  <c:v>0.16546249389648446</c:v>
                </c:pt>
                <c:pt idx="900">
                  <c:v>0.16164779663085888</c:v>
                </c:pt>
                <c:pt idx="901">
                  <c:v>0.15735626220703122</c:v>
                </c:pt>
                <c:pt idx="902">
                  <c:v>0.15306472778320299</c:v>
                </c:pt>
                <c:pt idx="903">
                  <c:v>0.14829635620117229</c:v>
                </c:pt>
                <c:pt idx="904">
                  <c:v>0.14352798461914101</c:v>
                </c:pt>
                <c:pt idx="905">
                  <c:v>0.13923645019531242</c:v>
                </c:pt>
                <c:pt idx="906">
                  <c:v>0.13399124145507826</c:v>
                </c:pt>
                <c:pt idx="907">
                  <c:v>0.12826919555664129</c:v>
                </c:pt>
                <c:pt idx="908">
                  <c:v>0.1225471496582031</c:v>
                </c:pt>
                <c:pt idx="909">
                  <c:v>0.116825103759766</c:v>
                </c:pt>
                <c:pt idx="910">
                  <c:v>0.112056732177734</c:v>
                </c:pt>
                <c:pt idx="911">
                  <c:v>0.1072883605957029</c:v>
                </c:pt>
                <c:pt idx="912">
                  <c:v>0.102519989013672</c:v>
                </c:pt>
                <c:pt idx="913">
                  <c:v>9.7274780273437486E-2</c:v>
                </c:pt>
                <c:pt idx="914">
                  <c:v>9.2506408691406541E-2</c:v>
                </c:pt>
                <c:pt idx="915">
                  <c:v>8.8691711425781194E-2</c:v>
                </c:pt>
                <c:pt idx="916">
                  <c:v>8.5353851318359528E-2</c:v>
                </c:pt>
                <c:pt idx="917">
                  <c:v>8.2015991210937486E-2</c:v>
                </c:pt>
                <c:pt idx="918">
                  <c:v>7.9631805419921903E-2</c:v>
                </c:pt>
                <c:pt idx="919">
                  <c:v>7.7724456787109403E-2</c:v>
                </c:pt>
                <c:pt idx="920">
                  <c:v>7.7247619628906333E-2</c:v>
                </c:pt>
                <c:pt idx="921">
                  <c:v>7.5817108154296931E-2</c:v>
                </c:pt>
                <c:pt idx="922">
                  <c:v>7.3909759521484389E-2</c:v>
                </c:pt>
                <c:pt idx="923">
                  <c:v>7.1048736572265556E-2</c:v>
                </c:pt>
                <c:pt idx="924">
                  <c:v>6.8187713623046903E-2</c:v>
                </c:pt>
                <c:pt idx="925">
                  <c:v>6.5326690673828194E-2</c:v>
                </c:pt>
                <c:pt idx="926">
                  <c:v>6.2465667724609424E-2</c:v>
                </c:pt>
                <c:pt idx="927">
                  <c:v>6.0558319091796903E-2</c:v>
                </c:pt>
                <c:pt idx="928">
                  <c:v>5.8650970458984396E-2</c:v>
                </c:pt>
                <c:pt idx="929">
                  <c:v>5.6743621826172021E-2</c:v>
                </c:pt>
                <c:pt idx="930">
                  <c:v>5.4836273193359424E-2</c:v>
                </c:pt>
                <c:pt idx="931">
                  <c:v>5.2452087402343923E-2</c:v>
                </c:pt>
                <c:pt idx="932">
                  <c:v>4.9591064453125097E-2</c:v>
                </c:pt>
                <c:pt idx="933">
                  <c:v>4.7206878662109347E-2</c:v>
                </c:pt>
                <c:pt idx="934">
                  <c:v>4.5776367187500014E-2</c:v>
                </c:pt>
                <c:pt idx="935">
                  <c:v>4.4345855712890521E-2</c:v>
                </c:pt>
                <c:pt idx="936">
                  <c:v>4.3869018554687486E-2</c:v>
                </c:pt>
                <c:pt idx="937">
                  <c:v>4.3392181396484424E-2</c:v>
                </c:pt>
                <c:pt idx="938">
                  <c:v>4.2915344238281333E-2</c:v>
                </c:pt>
                <c:pt idx="939">
                  <c:v>4.0531158447265521E-2</c:v>
                </c:pt>
                <c:pt idx="940">
                  <c:v>3.8146972656250042E-2</c:v>
                </c:pt>
                <c:pt idx="941">
                  <c:v>3.7193298339843715E-2</c:v>
                </c:pt>
                <c:pt idx="942">
                  <c:v>3.8623809814453146E-2</c:v>
                </c:pt>
                <c:pt idx="943">
                  <c:v>4.1484832763671847E-2</c:v>
                </c:pt>
                <c:pt idx="944">
                  <c:v>4.3392181396484424E-2</c:v>
                </c:pt>
                <c:pt idx="945">
                  <c:v>4.5299530029296924E-2</c:v>
                </c:pt>
                <c:pt idx="946">
                  <c:v>4.6730041503906333E-2</c:v>
                </c:pt>
                <c:pt idx="947">
                  <c:v>4.7206878662109347E-2</c:v>
                </c:pt>
                <c:pt idx="948">
                  <c:v>4.5776367187500014E-2</c:v>
                </c:pt>
                <c:pt idx="949">
                  <c:v>4.3392181396484424E-2</c:v>
                </c:pt>
                <c:pt idx="950">
                  <c:v>4.1961669921875014E-2</c:v>
                </c:pt>
                <c:pt idx="951">
                  <c:v>4.2438507080078104E-2</c:v>
                </c:pt>
                <c:pt idx="952">
                  <c:v>4.3392181396484424E-2</c:v>
                </c:pt>
                <c:pt idx="953">
                  <c:v>4.4345855712890521E-2</c:v>
                </c:pt>
                <c:pt idx="954">
                  <c:v>4.5776367187500014E-2</c:v>
                </c:pt>
                <c:pt idx="955">
                  <c:v>4.7206878662109347E-2</c:v>
                </c:pt>
                <c:pt idx="956">
                  <c:v>4.7206878662109347E-2</c:v>
                </c:pt>
                <c:pt idx="957">
                  <c:v>4.6253204345703104E-2</c:v>
                </c:pt>
                <c:pt idx="958">
                  <c:v>4.4822692871093917E-2</c:v>
                </c:pt>
                <c:pt idx="959">
                  <c:v>4.4345855712890521E-2</c:v>
                </c:pt>
                <c:pt idx="960">
                  <c:v>4.3869018554687486E-2</c:v>
                </c:pt>
                <c:pt idx="961">
                  <c:v>4.2915344238281333E-2</c:v>
                </c:pt>
                <c:pt idx="962">
                  <c:v>4.2915344238281333E-2</c:v>
                </c:pt>
                <c:pt idx="963">
                  <c:v>4.2438507080078104E-2</c:v>
                </c:pt>
                <c:pt idx="964">
                  <c:v>4.2438507080078104E-2</c:v>
                </c:pt>
                <c:pt idx="965">
                  <c:v>4.2438507080078104E-2</c:v>
                </c:pt>
                <c:pt idx="966">
                  <c:v>4.3392181396484424E-2</c:v>
                </c:pt>
                <c:pt idx="967">
                  <c:v>4.4822692871093917E-2</c:v>
                </c:pt>
                <c:pt idx="968">
                  <c:v>4.8160552978515597E-2</c:v>
                </c:pt>
                <c:pt idx="969">
                  <c:v>5.1021575927734396E-2</c:v>
                </c:pt>
                <c:pt idx="970">
                  <c:v>5.435943603515643E-2</c:v>
                </c:pt>
                <c:pt idx="971">
                  <c:v>5.6266784667968799E-2</c:v>
                </c:pt>
                <c:pt idx="972">
                  <c:v>5.7697296142578201E-2</c:v>
                </c:pt>
                <c:pt idx="973">
                  <c:v>5.8174133300781299E-2</c:v>
                </c:pt>
                <c:pt idx="974">
                  <c:v>5.8174133300781299E-2</c:v>
                </c:pt>
                <c:pt idx="975">
                  <c:v>5.9604644775390597E-2</c:v>
                </c:pt>
                <c:pt idx="976">
                  <c:v>6.1988830566406299E-2</c:v>
                </c:pt>
                <c:pt idx="977">
                  <c:v>6.4373016357422014E-2</c:v>
                </c:pt>
                <c:pt idx="978">
                  <c:v>6.6757202148437514E-2</c:v>
                </c:pt>
                <c:pt idx="979">
                  <c:v>6.8664550781249986E-2</c:v>
                </c:pt>
                <c:pt idx="980">
                  <c:v>7.0095062255859403E-2</c:v>
                </c:pt>
                <c:pt idx="981">
                  <c:v>6.9618225097656333E-2</c:v>
                </c:pt>
                <c:pt idx="982">
                  <c:v>6.8187713623046903E-2</c:v>
                </c:pt>
                <c:pt idx="983">
                  <c:v>6.58035278320315E-2</c:v>
                </c:pt>
                <c:pt idx="984">
                  <c:v>6.4373016357422014E-2</c:v>
                </c:pt>
                <c:pt idx="985">
                  <c:v>6.3896179199218833E-2</c:v>
                </c:pt>
                <c:pt idx="986">
                  <c:v>6.5326690673828194E-2</c:v>
                </c:pt>
                <c:pt idx="987">
                  <c:v>6.7710876464843833E-2</c:v>
                </c:pt>
                <c:pt idx="988">
                  <c:v>7.1048736572265556E-2</c:v>
                </c:pt>
                <c:pt idx="989">
                  <c:v>7.5340270996093833E-2</c:v>
                </c:pt>
                <c:pt idx="990">
                  <c:v>8.0108642578125028E-2</c:v>
                </c:pt>
                <c:pt idx="991">
                  <c:v>8.4877014160156347E-2</c:v>
                </c:pt>
                <c:pt idx="992">
                  <c:v>8.8691711425781194E-2</c:v>
                </c:pt>
                <c:pt idx="993">
                  <c:v>9.2029571533203097E-2</c:v>
                </c:pt>
                <c:pt idx="994">
                  <c:v>9.5844268798828278E-2</c:v>
                </c:pt>
                <c:pt idx="995">
                  <c:v>9.8228454589844041E-2</c:v>
                </c:pt>
                <c:pt idx="996">
                  <c:v>9.9658966064453458E-2</c:v>
                </c:pt>
                <c:pt idx="997">
                  <c:v>0.1001358032226561</c:v>
                </c:pt>
                <c:pt idx="998">
                  <c:v>0.10061264038085919</c:v>
                </c:pt>
                <c:pt idx="999">
                  <c:v>0.1010894775390619</c:v>
                </c:pt>
                <c:pt idx="1000">
                  <c:v>0.1020431518554691</c:v>
                </c:pt>
                <c:pt idx="1001">
                  <c:v>0.10395050048828119</c:v>
                </c:pt>
                <c:pt idx="1002">
                  <c:v>0.1072883605957029</c:v>
                </c:pt>
                <c:pt idx="1003">
                  <c:v>0.111103057861328</c:v>
                </c:pt>
                <c:pt idx="1004">
                  <c:v>0.114917755126953</c:v>
                </c:pt>
                <c:pt idx="1005">
                  <c:v>0.11777877807617219</c:v>
                </c:pt>
                <c:pt idx="1006">
                  <c:v>0.120639801025391</c:v>
                </c:pt>
                <c:pt idx="1007">
                  <c:v>0.12350082397460919</c:v>
                </c:pt>
                <c:pt idx="1008">
                  <c:v>0.12636184692382788</c:v>
                </c:pt>
                <c:pt idx="1009">
                  <c:v>0.12922286987304688</c:v>
                </c:pt>
                <c:pt idx="1010">
                  <c:v>0.13208389282226629</c:v>
                </c:pt>
                <c:pt idx="1011">
                  <c:v>0.13542175292968678</c:v>
                </c:pt>
                <c:pt idx="1012">
                  <c:v>0.138282775878906</c:v>
                </c:pt>
                <c:pt idx="1013">
                  <c:v>0.140190124511719</c:v>
                </c:pt>
                <c:pt idx="1014">
                  <c:v>0.14209747314453122</c:v>
                </c:pt>
                <c:pt idx="1015">
                  <c:v>0.14400482177734422</c:v>
                </c:pt>
                <c:pt idx="1016">
                  <c:v>0.14686584472656222</c:v>
                </c:pt>
                <c:pt idx="1017">
                  <c:v>0.150680541992187</c:v>
                </c:pt>
                <c:pt idx="1018">
                  <c:v>0.15449523925781242</c:v>
                </c:pt>
                <c:pt idx="1019">
                  <c:v>0.15830993652343742</c:v>
                </c:pt>
                <c:pt idx="1020">
                  <c:v>0.16260147094726601</c:v>
                </c:pt>
                <c:pt idx="1021">
                  <c:v>0.16689300537109422</c:v>
                </c:pt>
                <c:pt idx="1022">
                  <c:v>0.170707702636719</c:v>
                </c:pt>
                <c:pt idx="1023">
                  <c:v>0.17404556274414101</c:v>
                </c:pt>
                <c:pt idx="1024">
                  <c:v>0.17786026000976601</c:v>
                </c:pt>
                <c:pt idx="1025">
                  <c:v>0.18119812011718722</c:v>
                </c:pt>
                <c:pt idx="1026">
                  <c:v>0.18453598022460899</c:v>
                </c:pt>
                <c:pt idx="1027">
                  <c:v>0.18835067749023399</c:v>
                </c:pt>
                <c:pt idx="1028">
                  <c:v>0.19407272338867168</c:v>
                </c:pt>
                <c:pt idx="1029">
                  <c:v>0.19979476928710899</c:v>
                </c:pt>
                <c:pt idx="1030">
                  <c:v>0.20503997802734422</c:v>
                </c:pt>
                <c:pt idx="1031">
                  <c:v>0.21028518676757826</c:v>
                </c:pt>
                <c:pt idx="1032">
                  <c:v>0.21505355834960888</c:v>
                </c:pt>
                <c:pt idx="1033">
                  <c:v>0.21791458129882826</c:v>
                </c:pt>
                <c:pt idx="1034">
                  <c:v>0.21934509277343742</c:v>
                </c:pt>
                <c:pt idx="1035">
                  <c:v>0.22077560424804668</c:v>
                </c:pt>
                <c:pt idx="1036">
                  <c:v>0.223159790039062</c:v>
                </c:pt>
                <c:pt idx="1037">
                  <c:v>0.22649765014648426</c:v>
                </c:pt>
                <c:pt idx="1038">
                  <c:v>0.23078918457031242</c:v>
                </c:pt>
                <c:pt idx="1039">
                  <c:v>0.23555755615234422</c:v>
                </c:pt>
                <c:pt idx="1040">
                  <c:v>0.23984909057617249</c:v>
                </c:pt>
                <c:pt idx="1041">
                  <c:v>0.244140625</c:v>
                </c:pt>
                <c:pt idx="1042">
                  <c:v>0.24938583374023426</c:v>
                </c:pt>
                <c:pt idx="1043">
                  <c:v>0.25463104248046847</c:v>
                </c:pt>
                <c:pt idx="1044">
                  <c:v>0.26082992553710932</c:v>
                </c:pt>
                <c:pt idx="1045">
                  <c:v>0.26750564575195301</c:v>
                </c:pt>
                <c:pt idx="1046">
                  <c:v>0.27513504028320279</c:v>
                </c:pt>
                <c:pt idx="1047">
                  <c:v>0.28228759765625039</c:v>
                </c:pt>
                <c:pt idx="1048">
                  <c:v>0.28896331787109408</c:v>
                </c:pt>
                <c:pt idx="1049">
                  <c:v>0.29420852661132779</c:v>
                </c:pt>
                <c:pt idx="1050">
                  <c:v>0.29850006103515653</c:v>
                </c:pt>
                <c:pt idx="1051">
                  <c:v>0.303268432617187</c:v>
                </c:pt>
                <c:pt idx="1052">
                  <c:v>0.30851364135742265</c:v>
                </c:pt>
                <c:pt idx="1053">
                  <c:v>0.31328201293945396</c:v>
                </c:pt>
                <c:pt idx="1054">
                  <c:v>0.31757354736328153</c:v>
                </c:pt>
                <c:pt idx="1055">
                  <c:v>0.32329559326171908</c:v>
                </c:pt>
                <c:pt idx="1056">
                  <c:v>0.33044815063476646</c:v>
                </c:pt>
                <c:pt idx="1057">
                  <c:v>0.33760070800781278</c:v>
                </c:pt>
                <c:pt idx="1058">
                  <c:v>0.345230102539062</c:v>
                </c:pt>
                <c:pt idx="1059">
                  <c:v>0.35285949707031239</c:v>
                </c:pt>
                <c:pt idx="1060">
                  <c:v>0.36144256591796997</c:v>
                </c:pt>
                <c:pt idx="1061">
                  <c:v>0.37002563476562539</c:v>
                </c:pt>
                <c:pt idx="1062">
                  <c:v>0.37765502929687539</c:v>
                </c:pt>
                <c:pt idx="1063">
                  <c:v>0.38480758666992265</c:v>
                </c:pt>
                <c:pt idx="1064">
                  <c:v>0.39196014404296964</c:v>
                </c:pt>
                <c:pt idx="1065">
                  <c:v>0.39863586425781278</c:v>
                </c:pt>
                <c:pt idx="1066">
                  <c:v>0.40578842163085965</c:v>
                </c:pt>
                <c:pt idx="1067">
                  <c:v>0.41437149047851601</c:v>
                </c:pt>
                <c:pt idx="1068">
                  <c:v>0.42295455932617232</c:v>
                </c:pt>
                <c:pt idx="1069">
                  <c:v>0.43153762817382801</c:v>
                </c:pt>
                <c:pt idx="1070">
                  <c:v>0.43916702270507801</c:v>
                </c:pt>
                <c:pt idx="1071">
                  <c:v>0.44584274291992232</c:v>
                </c:pt>
                <c:pt idx="1072">
                  <c:v>0.45156478881835932</c:v>
                </c:pt>
                <c:pt idx="1073">
                  <c:v>0.45680999755859408</c:v>
                </c:pt>
                <c:pt idx="1074">
                  <c:v>0.46253204345703075</c:v>
                </c:pt>
                <c:pt idx="1075">
                  <c:v>0.46920776367187539</c:v>
                </c:pt>
                <c:pt idx="1076">
                  <c:v>0.47636032104492265</c:v>
                </c:pt>
                <c:pt idx="1077">
                  <c:v>0.48446655273437539</c:v>
                </c:pt>
                <c:pt idx="1078">
                  <c:v>0.49257278442382851</c:v>
                </c:pt>
                <c:pt idx="1079">
                  <c:v>0.50115585327148504</c:v>
                </c:pt>
                <c:pt idx="1080">
                  <c:v>0.50926208496093628</c:v>
                </c:pt>
                <c:pt idx="1081">
                  <c:v>0.51641464233398404</c:v>
                </c:pt>
                <c:pt idx="1082">
                  <c:v>0.5230903625488289</c:v>
                </c:pt>
                <c:pt idx="1083">
                  <c:v>0.52976608276367199</c:v>
                </c:pt>
                <c:pt idx="1084">
                  <c:v>0.53596496582031206</c:v>
                </c:pt>
                <c:pt idx="1085">
                  <c:v>0.54168701171875</c:v>
                </c:pt>
                <c:pt idx="1086">
                  <c:v>0.54693222045898404</c:v>
                </c:pt>
                <c:pt idx="1087">
                  <c:v>0.55217742919921897</c:v>
                </c:pt>
                <c:pt idx="1088">
                  <c:v>0.55789947509765603</c:v>
                </c:pt>
                <c:pt idx="1089">
                  <c:v>0.5650520324707039</c:v>
                </c:pt>
                <c:pt idx="1090">
                  <c:v>0.57029724121093806</c:v>
                </c:pt>
                <c:pt idx="1091">
                  <c:v>0.57506561279296897</c:v>
                </c:pt>
                <c:pt idx="1092">
                  <c:v>0.57935714721679699</c:v>
                </c:pt>
                <c:pt idx="1093">
                  <c:v>0.58460235595702981</c:v>
                </c:pt>
                <c:pt idx="1094">
                  <c:v>0.58937072753906306</c:v>
                </c:pt>
                <c:pt idx="1095">
                  <c:v>0.59366226196288996</c:v>
                </c:pt>
                <c:pt idx="1096">
                  <c:v>0.598907470703125</c:v>
                </c:pt>
                <c:pt idx="1097">
                  <c:v>0.60462951660156505</c:v>
                </c:pt>
                <c:pt idx="1098">
                  <c:v>0.60987472534179765</c:v>
                </c:pt>
                <c:pt idx="1099">
                  <c:v>0.61464309692382979</c:v>
                </c:pt>
                <c:pt idx="1100">
                  <c:v>0.61845779418945301</c:v>
                </c:pt>
                <c:pt idx="1101">
                  <c:v>0.62179565429687733</c:v>
                </c:pt>
                <c:pt idx="1102">
                  <c:v>0.6246566772460953</c:v>
                </c:pt>
                <c:pt idx="1103">
                  <c:v>0.62704086303711004</c:v>
                </c:pt>
                <c:pt idx="1104">
                  <c:v>0.62990188598632801</c:v>
                </c:pt>
                <c:pt idx="1105">
                  <c:v>0.63276290893554699</c:v>
                </c:pt>
                <c:pt idx="1106">
                  <c:v>0.63610076904296808</c:v>
                </c:pt>
                <c:pt idx="1107">
                  <c:v>0.63848495483398404</c:v>
                </c:pt>
                <c:pt idx="1108">
                  <c:v>0.64039230346679765</c:v>
                </c:pt>
                <c:pt idx="1109">
                  <c:v>0.64182281494140703</c:v>
                </c:pt>
                <c:pt idx="1110">
                  <c:v>0.64325332641601662</c:v>
                </c:pt>
                <c:pt idx="1111">
                  <c:v>0.6451606750488289</c:v>
                </c:pt>
                <c:pt idx="1112">
                  <c:v>0.64849853515625</c:v>
                </c:pt>
                <c:pt idx="1113">
                  <c:v>0.65183639526367265</c:v>
                </c:pt>
                <c:pt idx="1114">
                  <c:v>0.6566047668457039</c:v>
                </c:pt>
                <c:pt idx="1115">
                  <c:v>0.66184997558593917</c:v>
                </c:pt>
                <c:pt idx="1116">
                  <c:v>0.66709518432617343</c:v>
                </c:pt>
                <c:pt idx="1117">
                  <c:v>0.67138671875</c:v>
                </c:pt>
                <c:pt idx="1118">
                  <c:v>0.67615509033203203</c:v>
                </c:pt>
                <c:pt idx="1119">
                  <c:v>0.68140029907226496</c:v>
                </c:pt>
                <c:pt idx="1120">
                  <c:v>0.68759918212890603</c:v>
                </c:pt>
                <c:pt idx="1121">
                  <c:v>0.69332122802734397</c:v>
                </c:pt>
                <c:pt idx="1122">
                  <c:v>0.69808959960937589</c:v>
                </c:pt>
                <c:pt idx="1123">
                  <c:v>0.70238113403320301</c:v>
                </c:pt>
                <c:pt idx="1124">
                  <c:v>0.70619583129882979</c:v>
                </c:pt>
                <c:pt idx="1125">
                  <c:v>0.70905685424804765</c:v>
                </c:pt>
                <c:pt idx="1126">
                  <c:v>0.71239471435546964</c:v>
                </c:pt>
                <c:pt idx="1127">
                  <c:v>0.71573257446289162</c:v>
                </c:pt>
                <c:pt idx="1128">
                  <c:v>0.72002410888671897</c:v>
                </c:pt>
                <c:pt idx="1129">
                  <c:v>0.72526931762695301</c:v>
                </c:pt>
                <c:pt idx="1130">
                  <c:v>0.73099136352539218</c:v>
                </c:pt>
                <c:pt idx="1131">
                  <c:v>0.736236572265625</c:v>
                </c:pt>
                <c:pt idx="1132">
                  <c:v>0.74148178100585849</c:v>
                </c:pt>
                <c:pt idx="1133">
                  <c:v>0.74672698974609397</c:v>
                </c:pt>
                <c:pt idx="1134">
                  <c:v>0.75149536132812589</c:v>
                </c:pt>
                <c:pt idx="1135">
                  <c:v>0.75721740722656361</c:v>
                </c:pt>
                <c:pt idx="1136">
                  <c:v>0.76293945312500155</c:v>
                </c:pt>
                <c:pt idx="1137">
                  <c:v>0.7696151733398453</c:v>
                </c:pt>
                <c:pt idx="1138">
                  <c:v>0.77629089355469005</c:v>
                </c:pt>
                <c:pt idx="1139">
                  <c:v>0.78296661376953103</c:v>
                </c:pt>
                <c:pt idx="1140">
                  <c:v>0.78964233398437589</c:v>
                </c:pt>
                <c:pt idx="1141">
                  <c:v>0.79584121704101718</c:v>
                </c:pt>
                <c:pt idx="1142">
                  <c:v>0.80299377441406361</c:v>
                </c:pt>
                <c:pt idx="1143">
                  <c:v>0.81110000610351718</c:v>
                </c:pt>
                <c:pt idx="1144">
                  <c:v>0.82015991210937655</c:v>
                </c:pt>
                <c:pt idx="1145">
                  <c:v>0.82969665527343917</c:v>
                </c:pt>
                <c:pt idx="1146">
                  <c:v>0.8397102355957039</c:v>
                </c:pt>
                <c:pt idx="1147">
                  <c:v>0.84972381591796897</c:v>
                </c:pt>
                <c:pt idx="1148">
                  <c:v>0.85878372192382801</c:v>
                </c:pt>
                <c:pt idx="1149">
                  <c:v>0.86736679077148349</c:v>
                </c:pt>
                <c:pt idx="1150">
                  <c:v>0.87547302246093861</c:v>
                </c:pt>
                <c:pt idx="1151">
                  <c:v>0.88357925415039162</c:v>
                </c:pt>
                <c:pt idx="1152">
                  <c:v>0.89025497436523349</c:v>
                </c:pt>
                <c:pt idx="1153">
                  <c:v>0.8969306945800789</c:v>
                </c:pt>
                <c:pt idx="1154">
                  <c:v>0.90456008911132668</c:v>
                </c:pt>
                <c:pt idx="1155">
                  <c:v>0.91266632080078058</c:v>
                </c:pt>
                <c:pt idx="1156">
                  <c:v>0.92077255249023404</c:v>
                </c:pt>
                <c:pt idx="1157">
                  <c:v>0.92935562133789162</c:v>
                </c:pt>
                <c:pt idx="1158">
                  <c:v>0.93936920166015603</c:v>
                </c:pt>
                <c:pt idx="1159">
                  <c:v>0.94890594482421897</c:v>
                </c:pt>
                <c:pt idx="1160">
                  <c:v>0.95748901367187655</c:v>
                </c:pt>
                <c:pt idx="1161">
                  <c:v>0.96607208251953203</c:v>
                </c:pt>
                <c:pt idx="1162">
                  <c:v>0.97560882568359619</c:v>
                </c:pt>
                <c:pt idx="1163">
                  <c:v>0.98657608032226418</c:v>
                </c:pt>
                <c:pt idx="1164">
                  <c:v>0.99802017211914162</c:v>
                </c:pt>
                <c:pt idx="1165">
                  <c:v>1.0104179382324201</c:v>
                </c:pt>
                <c:pt idx="1166">
                  <c:v>1.02329254150391</c:v>
                </c:pt>
                <c:pt idx="1167">
                  <c:v>1.0366439819335915</c:v>
                </c:pt>
                <c:pt idx="1168">
                  <c:v>1.0495185852050799</c:v>
                </c:pt>
                <c:pt idx="1169">
                  <c:v>1.0614395141601598</c:v>
                </c:pt>
                <c:pt idx="1170">
                  <c:v>1.0724067687988301</c:v>
                </c:pt>
                <c:pt idx="1171">
                  <c:v>1.0833740234375</c:v>
                </c:pt>
                <c:pt idx="1172">
                  <c:v>1.0948181152343699</c:v>
                </c:pt>
                <c:pt idx="1173">
                  <c:v>1.10626220703125</c:v>
                </c:pt>
                <c:pt idx="1174">
                  <c:v>1.1181831359863326</c:v>
                </c:pt>
                <c:pt idx="1175">
                  <c:v>1.1310577392578121</c:v>
                </c:pt>
                <c:pt idx="1176">
                  <c:v>1.14536285400391</c:v>
                </c:pt>
                <c:pt idx="1177">
                  <c:v>1.1596679687500016</c:v>
                </c:pt>
                <c:pt idx="1178">
                  <c:v>1.17397308349609</c:v>
                </c:pt>
                <c:pt idx="1179">
                  <c:v>1.1882781982421899</c:v>
                </c:pt>
                <c:pt idx="1180">
                  <c:v>1.2011528015136701</c:v>
                </c:pt>
                <c:pt idx="1181">
                  <c:v>1.2125968933105498</c:v>
                </c:pt>
                <c:pt idx="1182">
                  <c:v>1.2235641479492179</c:v>
                </c:pt>
                <c:pt idx="1183">
                  <c:v>1.2359619140624976</c:v>
                </c:pt>
                <c:pt idx="1184">
                  <c:v>1.2493133544921884</c:v>
                </c:pt>
                <c:pt idx="1185">
                  <c:v>1.2626647949218699</c:v>
                </c:pt>
                <c:pt idx="1186">
                  <c:v>1.2760162353515601</c:v>
                </c:pt>
                <c:pt idx="1187">
                  <c:v>1.2903213500976576</c:v>
                </c:pt>
                <c:pt idx="1188">
                  <c:v>1.30558013916016</c:v>
                </c:pt>
                <c:pt idx="1189">
                  <c:v>1.32083892822266</c:v>
                </c:pt>
                <c:pt idx="1190">
                  <c:v>1.33514404296875</c:v>
                </c:pt>
                <c:pt idx="1191">
                  <c:v>1.3489723205566415</c:v>
                </c:pt>
                <c:pt idx="1192">
                  <c:v>1.3632774353027315</c:v>
                </c:pt>
                <c:pt idx="1193">
                  <c:v>1.3785362243652315</c:v>
                </c:pt>
                <c:pt idx="1194">
                  <c:v>1.3937950134277299</c:v>
                </c:pt>
                <c:pt idx="1195">
                  <c:v>1.4095306396484384</c:v>
                </c:pt>
                <c:pt idx="1196">
                  <c:v>1.42621994018555</c:v>
                </c:pt>
                <c:pt idx="1197">
                  <c:v>1.4429092407226576</c:v>
                </c:pt>
                <c:pt idx="1198">
                  <c:v>1.4591217041015598</c:v>
                </c:pt>
                <c:pt idx="1199">
                  <c:v>1.4753341674804681</c:v>
                </c:pt>
                <c:pt idx="1200">
                  <c:v>1.4910697937011681</c:v>
                </c:pt>
                <c:pt idx="1201">
                  <c:v>1.5068054199218701</c:v>
                </c:pt>
                <c:pt idx="1202">
                  <c:v>1.5225410461425799</c:v>
                </c:pt>
                <c:pt idx="1203">
                  <c:v>1.5387535095214815</c:v>
                </c:pt>
                <c:pt idx="1204">
                  <c:v>1.5559196472167998</c:v>
                </c:pt>
                <c:pt idx="1205">
                  <c:v>1.5749931335449199</c:v>
                </c:pt>
                <c:pt idx="1206">
                  <c:v>1.59406661987305</c:v>
                </c:pt>
                <c:pt idx="1207">
                  <c:v>1.6126632690429699</c:v>
                </c:pt>
                <c:pt idx="1208">
                  <c:v>1.6307830810546899</c:v>
                </c:pt>
                <c:pt idx="1209">
                  <c:v>1.6493797302246098</c:v>
                </c:pt>
                <c:pt idx="1210">
                  <c:v>1.6679763793945299</c:v>
                </c:pt>
                <c:pt idx="1211">
                  <c:v>1.68561935424805</c:v>
                </c:pt>
                <c:pt idx="1212">
                  <c:v>1.7037391662597698</c:v>
                </c:pt>
                <c:pt idx="1213">
                  <c:v>1.72328948974609</c:v>
                </c:pt>
                <c:pt idx="1214">
                  <c:v>1.7437934875488283</c:v>
                </c:pt>
                <c:pt idx="1215">
                  <c:v>1.7647743225097698</c:v>
                </c:pt>
                <c:pt idx="1216">
                  <c:v>1.7852783203125</c:v>
                </c:pt>
                <c:pt idx="1217">
                  <c:v>1.8048286437988299</c:v>
                </c:pt>
                <c:pt idx="1218">
                  <c:v>1.82390213012695</c:v>
                </c:pt>
                <c:pt idx="1219">
                  <c:v>1.8434524536132801</c:v>
                </c:pt>
                <c:pt idx="1220">
                  <c:v>1.8625259399414118</c:v>
                </c:pt>
                <c:pt idx="1221">
                  <c:v>1.8811225891113301</c:v>
                </c:pt>
                <c:pt idx="1222">
                  <c:v>1.9016265869140598</c:v>
                </c:pt>
                <c:pt idx="1223">
                  <c:v>1.9230842590332</c:v>
                </c:pt>
                <c:pt idx="1224">
                  <c:v>1.9450187683105515</c:v>
                </c:pt>
                <c:pt idx="1225">
                  <c:v>1.9659996032714784</c:v>
                </c:pt>
                <c:pt idx="1226">
                  <c:v>1.9869804382324201</c:v>
                </c:pt>
                <c:pt idx="1227">
                  <c:v>2.0089149475097736</c:v>
                </c:pt>
                <c:pt idx="1228">
                  <c:v>2.0303726196289067</c:v>
                </c:pt>
                <c:pt idx="1229">
                  <c:v>2.0513534545898366</c:v>
                </c:pt>
                <c:pt idx="1230">
                  <c:v>2.0718574523925799</c:v>
                </c:pt>
                <c:pt idx="1231">
                  <c:v>2.0933151245117187</c:v>
                </c:pt>
                <c:pt idx="1232">
                  <c:v>2.1152496337890541</c:v>
                </c:pt>
                <c:pt idx="1233">
                  <c:v>2.1376609802246067</c:v>
                </c:pt>
                <c:pt idx="1234">
                  <c:v>2.1605491638183598</c:v>
                </c:pt>
                <c:pt idx="1235">
                  <c:v>2.1839141845703147</c:v>
                </c:pt>
                <c:pt idx="1236">
                  <c:v>2.2077560424804767</c:v>
                </c:pt>
                <c:pt idx="1237">
                  <c:v>2.2315979003906201</c:v>
                </c:pt>
                <c:pt idx="1238">
                  <c:v>2.255439758300783</c:v>
                </c:pt>
                <c:pt idx="1239">
                  <c:v>2.2783279418945357</c:v>
                </c:pt>
                <c:pt idx="1240">
                  <c:v>2.301216125488275</c:v>
                </c:pt>
                <c:pt idx="1241">
                  <c:v>2.3250579833984366</c:v>
                </c:pt>
                <c:pt idx="1242">
                  <c:v>2.3493766784668</c:v>
                </c:pt>
                <c:pt idx="1243">
                  <c:v>2.3736953735351567</c:v>
                </c:pt>
                <c:pt idx="1244">
                  <c:v>2.3980140686035201</c:v>
                </c:pt>
                <c:pt idx="1245">
                  <c:v>2.4228096008300777</c:v>
                </c:pt>
                <c:pt idx="1246">
                  <c:v>2.4471282958984402</c:v>
                </c:pt>
                <c:pt idx="1247">
                  <c:v>2.4714469909667955</c:v>
                </c:pt>
                <c:pt idx="1248">
                  <c:v>2.4952888488769536</c:v>
                </c:pt>
                <c:pt idx="1249">
                  <c:v>2.5191307067871147</c:v>
                </c:pt>
                <c:pt idx="1250">
                  <c:v>2.5439262390136701</c:v>
                </c:pt>
                <c:pt idx="1251">
                  <c:v>2.5691986083984402</c:v>
                </c:pt>
                <c:pt idx="1252">
                  <c:v>2.5954246520996098</c:v>
                </c:pt>
                <c:pt idx="1253">
                  <c:v>2.6230812072753977</c:v>
                </c:pt>
                <c:pt idx="1254">
                  <c:v>2.6502609252929701</c:v>
                </c:pt>
                <c:pt idx="1255">
                  <c:v>2.67744064331055</c:v>
                </c:pt>
                <c:pt idx="1256">
                  <c:v>2.7046203613281201</c:v>
                </c:pt>
                <c:pt idx="1257">
                  <c:v>2.7313232421875067</c:v>
                </c:pt>
                <c:pt idx="1258">
                  <c:v>2.7570724487304736</c:v>
                </c:pt>
                <c:pt idx="1259">
                  <c:v>2.7828216552734402</c:v>
                </c:pt>
                <c:pt idx="1260">
                  <c:v>2.8095245361328098</c:v>
                </c:pt>
                <c:pt idx="1261">
                  <c:v>2.8381347656250036</c:v>
                </c:pt>
                <c:pt idx="1262">
                  <c:v>2.8676986694335871</c:v>
                </c:pt>
                <c:pt idx="1263">
                  <c:v>2.8977394104003902</c:v>
                </c:pt>
                <c:pt idx="1264">
                  <c:v>2.9282569885253902</c:v>
                </c:pt>
                <c:pt idx="1265">
                  <c:v>2.9587745666503946</c:v>
                </c:pt>
                <c:pt idx="1266">
                  <c:v>2.9883384704589799</c:v>
                </c:pt>
                <c:pt idx="1267">
                  <c:v>3.0164718627929736</c:v>
                </c:pt>
                <c:pt idx="1268">
                  <c:v>3.0446052551269536</c:v>
                </c:pt>
                <c:pt idx="1269">
                  <c:v>3.0736923217773402</c:v>
                </c:pt>
                <c:pt idx="1270">
                  <c:v>3.1042098999023402</c:v>
                </c:pt>
                <c:pt idx="1271">
                  <c:v>3.1342506408691397</c:v>
                </c:pt>
                <c:pt idx="1272">
                  <c:v>3.1638145446777357</c:v>
                </c:pt>
                <c:pt idx="1273">
                  <c:v>3.1929016113281197</c:v>
                </c:pt>
                <c:pt idx="1274">
                  <c:v>3.2219886779785201</c:v>
                </c:pt>
                <c:pt idx="1275">
                  <c:v>3.2510757446289098</c:v>
                </c:pt>
                <c:pt idx="1276">
                  <c:v>3.2801628112793031</c:v>
                </c:pt>
                <c:pt idx="1277">
                  <c:v>3.310680389404296</c:v>
                </c:pt>
                <c:pt idx="1278">
                  <c:v>3.342628479003904</c:v>
                </c:pt>
                <c:pt idx="1279">
                  <c:v>3.3764839172363277</c:v>
                </c:pt>
                <c:pt idx="1280">
                  <c:v>3.41033935546875</c:v>
                </c:pt>
                <c:pt idx="1281">
                  <c:v>3.4446716308593701</c:v>
                </c:pt>
                <c:pt idx="1282">
                  <c:v>3.4775733947753902</c:v>
                </c:pt>
                <c:pt idx="1283">
                  <c:v>3.5104751586914098</c:v>
                </c:pt>
                <c:pt idx="1284">
                  <c:v>3.5433769226074237</c:v>
                </c:pt>
                <c:pt idx="1285">
                  <c:v>3.5772323608398398</c:v>
                </c:pt>
                <c:pt idx="1286">
                  <c:v>3.6110877990722701</c:v>
                </c:pt>
                <c:pt idx="1287">
                  <c:v>3.6449432373046902</c:v>
                </c:pt>
                <c:pt idx="1288">
                  <c:v>3.6792755126953098</c:v>
                </c:pt>
                <c:pt idx="1289">
                  <c:v>3.7131309509277357</c:v>
                </c:pt>
                <c:pt idx="1290">
                  <c:v>3.7469863891601598</c:v>
                </c:pt>
                <c:pt idx="1291">
                  <c:v>3.7798881530761665</c:v>
                </c:pt>
                <c:pt idx="1292">
                  <c:v>3.8127899169921871</c:v>
                </c:pt>
                <c:pt idx="1293">
                  <c:v>3.8461685180664098</c:v>
                </c:pt>
                <c:pt idx="1294">
                  <c:v>3.8795471191406161</c:v>
                </c:pt>
                <c:pt idx="1295">
                  <c:v>3.913879394531246</c:v>
                </c:pt>
                <c:pt idx="1296">
                  <c:v>3.9482116699218701</c:v>
                </c:pt>
                <c:pt idx="1297">
                  <c:v>3.9830207824707036</c:v>
                </c:pt>
                <c:pt idx="1298">
                  <c:v>4.0192604064941513</c:v>
                </c:pt>
                <c:pt idx="1299">
                  <c:v>4.0559768676757662</c:v>
                </c:pt>
                <c:pt idx="1300">
                  <c:v>4.0922164916992196</c:v>
                </c:pt>
                <c:pt idx="1301">
                  <c:v>4.1289329528808532</c:v>
                </c:pt>
                <c:pt idx="1302">
                  <c:v>4.1666030883789098</c:v>
                </c:pt>
                <c:pt idx="1303">
                  <c:v>4.2042732238769496</c:v>
                </c:pt>
                <c:pt idx="1304">
                  <c:v>4.2414665222168004</c:v>
                </c:pt>
                <c:pt idx="1305">
                  <c:v>4.2791366577148402</c:v>
                </c:pt>
                <c:pt idx="1306">
                  <c:v>4.3177604675292942</c:v>
                </c:pt>
                <c:pt idx="1307">
                  <c:v>4.3568611145019513</c:v>
                </c:pt>
                <c:pt idx="1308">
                  <c:v>4.3973922729492134</c:v>
                </c:pt>
                <c:pt idx="1309">
                  <c:v>4.4384002685546902</c:v>
                </c:pt>
                <c:pt idx="1310">
                  <c:v>4.4794082641601713</c:v>
                </c:pt>
                <c:pt idx="1311">
                  <c:v>4.5199394226074201</c:v>
                </c:pt>
                <c:pt idx="1312">
                  <c:v>4.5590400695800799</c:v>
                </c:pt>
                <c:pt idx="1313">
                  <c:v>4.5986175537109375</c:v>
                </c:pt>
                <c:pt idx="1314">
                  <c:v>4.638671875</c:v>
                </c:pt>
                <c:pt idx="1315">
                  <c:v>4.6772956848144513</c:v>
                </c:pt>
                <c:pt idx="1316">
                  <c:v>4.7154426574706996</c:v>
                </c:pt>
                <c:pt idx="1317">
                  <c:v>4.7550201416015598</c:v>
                </c:pt>
                <c:pt idx="1318">
                  <c:v>4.7965049743652255</c:v>
                </c:pt>
                <c:pt idx="1319">
                  <c:v>4.8389434814453134</c:v>
                </c:pt>
                <c:pt idx="1320">
                  <c:v>4.8818588256835902</c:v>
                </c:pt>
                <c:pt idx="1321">
                  <c:v>4.9252510070800799</c:v>
                </c:pt>
                <c:pt idx="1322">
                  <c:v>4.9681663513183603</c:v>
                </c:pt>
                <c:pt idx="1323">
                  <c:v>5.0120353698730433</c:v>
                </c:pt>
                <c:pt idx="1324">
                  <c:v>5.0549507141113299</c:v>
                </c:pt>
                <c:pt idx="1325">
                  <c:v>5.0988197326660201</c:v>
                </c:pt>
                <c:pt idx="1326">
                  <c:v>5.1422119140625</c:v>
                </c:pt>
                <c:pt idx="1327">
                  <c:v>5.1865577697753835</c:v>
                </c:pt>
                <c:pt idx="1328">
                  <c:v>5.2313804626464799</c:v>
                </c:pt>
                <c:pt idx="1329">
                  <c:v>5.2766799926757884</c:v>
                </c:pt>
                <c:pt idx="1330">
                  <c:v>5.3215026855468803</c:v>
                </c:pt>
                <c:pt idx="1331">
                  <c:v>5.3663253784179634</c:v>
                </c:pt>
                <c:pt idx="1332">
                  <c:v>5.4106712341308683</c:v>
                </c:pt>
                <c:pt idx="1333">
                  <c:v>5.4559707641601598</c:v>
                </c:pt>
                <c:pt idx="1334">
                  <c:v>5.5022239685058603</c:v>
                </c:pt>
                <c:pt idx="1335">
                  <c:v>5.5484771728515598</c:v>
                </c:pt>
                <c:pt idx="1336">
                  <c:v>5.5956840515136701</c:v>
                </c:pt>
                <c:pt idx="1337">
                  <c:v>5.6438446044921902</c:v>
                </c:pt>
                <c:pt idx="1338">
                  <c:v>5.6915283203125</c:v>
                </c:pt>
                <c:pt idx="1339">
                  <c:v>5.7401657104492196</c:v>
                </c:pt>
                <c:pt idx="1340">
                  <c:v>5.7883262634277299</c:v>
                </c:pt>
                <c:pt idx="1341">
                  <c:v>5.8383941650390598</c:v>
                </c:pt>
                <c:pt idx="1342">
                  <c:v>5.8889389038085875</c:v>
                </c:pt>
                <c:pt idx="1343">
                  <c:v>5.9399604797363361</c:v>
                </c:pt>
                <c:pt idx="1344">
                  <c:v>5.9909820556640598</c:v>
                </c:pt>
                <c:pt idx="1345">
                  <c:v>6.0424804687499902</c:v>
                </c:pt>
                <c:pt idx="1346">
                  <c:v>6.0944557189941397</c:v>
                </c:pt>
                <c:pt idx="1347">
                  <c:v>6.1464309692382733</c:v>
                </c:pt>
                <c:pt idx="1348">
                  <c:v>6.1979293823242196</c:v>
                </c:pt>
                <c:pt idx="1349">
                  <c:v>6.2499046325683603</c:v>
                </c:pt>
                <c:pt idx="1350">
                  <c:v>6.3033103942871103</c:v>
                </c:pt>
                <c:pt idx="1351">
                  <c:v>6.3571929931640598</c:v>
                </c:pt>
                <c:pt idx="1352">
                  <c:v>6.4125061035156303</c:v>
                </c:pt>
                <c:pt idx="1353">
                  <c:v>6.4692497253418146</c:v>
                </c:pt>
                <c:pt idx="1354">
                  <c:v>6.5274238586425755</c:v>
                </c:pt>
                <c:pt idx="1355">
                  <c:v>6.5870285034179696</c:v>
                </c:pt>
                <c:pt idx="1356">
                  <c:v>6.6456794738769496</c:v>
                </c:pt>
                <c:pt idx="1357">
                  <c:v>6.7043304443359375</c:v>
                </c:pt>
                <c:pt idx="1358">
                  <c:v>6.7639350891113299</c:v>
                </c:pt>
                <c:pt idx="1359">
                  <c:v>6.824016571044905</c:v>
                </c:pt>
                <c:pt idx="1360">
                  <c:v>6.8840980529785201</c:v>
                </c:pt>
                <c:pt idx="1361">
                  <c:v>6.9446563720703098</c:v>
                </c:pt>
                <c:pt idx="1362">
                  <c:v>7.0071220397949201</c:v>
                </c:pt>
                <c:pt idx="1363">
                  <c:v>7.0710182189941424</c:v>
                </c:pt>
                <c:pt idx="1364">
                  <c:v>7.1349143981933532</c:v>
                </c:pt>
                <c:pt idx="1365">
                  <c:v>7.1992874145507804</c:v>
                </c:pt>
                <c:pt idx="1366">
                  <c:v>7.2636604309082013</c:v>
                </c:pt>
                <c:pt idx="1367">
                  <c:v>7.3280334472656286</c:v>
                </c:pt>
                <c:pt idx="1368">
                  <c:v>7.3928833007812456</c:v>
                </c:pt>
                <c:pt idx="1369">
                  <c:v>7.4582099914550861</c:v>
                </c:pt>
                <c:pt idx="1370">
                  <c:v>7.5254440307617134</c:v>
                </c:pt>
                <c:pt idx="1371">
                  <c:v>7.5950622558593803</c:v>
                </c:pt>
                <c:pt idx="1372">
                  <c:v>7.6661109924316397</c:v>
                </c:pt>
                <c:pt idx="1373">
                  <c:v>7.7385902404785201</c:v>
                </c:pt>
                <c:pt idx="1374">
                  <c:v>7.8115463256835902</c:v>
                </c:pt>
                <c:pt idx="1375">
                  <c:v>7.8854560852050799</c:v>
                </c:pt>
                <c:pt idx="1376">
                  <c:v>7.9588890075683603</c:v>
                </c:pt>
                <c:pt idx="1377">
                  <c:v>8.0327987670898402</c:v>
                </c:pt>
                <c:pt idx="1378">
                  <c:v>8.1076622009277308</c:v>
                </c:pt>
                <c:pt idx="1379">
                  <c:v>8.1830024719238299</c:v>
                </c:pt>
                <c:pt idx="1380">
                  <c:v>8.2597732543945259</c:v>
                </c:pt>
                <c:pt idx="1381">
                  <c:v>8.3384513854980487</c:v>
                </c:pt>
                <c:pt idx="1382">
                  <c:v>8.4176063537597727</c:v>
                </c:pt>
                <c:pt idx="1383">
                  <c:v>8.4972381591796893</c:v>
                </c:pt>
                <c:pt idx="1384">
                  <c:v>8.5773468017578107</c:v>
                </c:pt>
                <c:pt idx="1385">
                  <c:v>8.6574554443359393</c:v>
                </c:pt>
                <c:pt idx="1386">
                  <c:v>8.7385177612304421</c:v>
                </c:pt>
                <c:pt idx="1387">
                  <c:v>8.8205337524414098</c:v>
                </c:pt>
                <c:pt idx="1388">
                  <c:v>8.9039802551269727</c:v>
                </c:pt>
                <c:pt idx="1389">
                  <c:v>8.9893341064453232</c:v>
                </c:pt>
                <c:pt idx="1390">
                  <c:v>9.0761184692382759</c:v>
                </c:pt>
                <c:pt idx="1391">
                  <c:v>9.1638565063476776</c:v>
                </c:pt>
                <c:pt idx="1392">
                  <c:v>9.2535018920898526</c:v>
                </c:pt>
                <c:pt idx="1393">
                  <c:v>9.3431472778320295</c:v>
                </c:pt>
                <c:pt idx="1394">
                  <c:v>9.4332695007324183</c:v>
                </c:pt>
                <c:pt idx="1395">
                  <c:v>9.5243453979492205</c:v>
                </c:pt>
                <c:pt idx="1396">
                  <c:v>9.6154212951660227</c:v>
                </c:pt>
                <c:pt idx="1397">
                  <c:v>9.7069740295410192</c:v>
                </c:pt>
                <c:pt idx="1398">
                  <c:v>9.7985267639160067</c:v>
                </c:pt>
                <c:pt idx="1399">
                  <c:v>9.8919868469238423</c:v>
                </c:pt>
                <c:pt idx="1400">
                  <c:v>9.9859237670898402</c:v>
                </c:pt>
                <c:pt idx="1401">
                  <c:v>10.080814361572299</c:v>
                </c:pt>
                <c:pt idx="1402">
                  <c:v>10.1761817932129</c:v>
                </c:pt>
                <c:pt idx="1403">
                  <c:v>10.2729797363281</c:v>
                </c:pt>
                <c:pt idx="1404">
                  <c:v>10.371208190918001</c:v>
                </c:pt>
                <c:pt idx="1405">
                  <c:v>10.468959808349618</c:v>
                </c:pt>
                <c:pt idx="1406">
                  <c:v>10.567188262939499</c:v>
                </c:pt>
                <c:pt idx="1407">
                  <c:v>10.665893554687514</c:v>
                </c:pt>
                <c:pt idx="1408">
                  <c:v>10.766506195068414</c:v>
                </c:pt>
                <c:pt idx="1409">
                  <c:v>10.868549346923812</c:v>
                </c:pt>
                <c:pt idx="1410">
                  <c:v>10.971546173095712</c:v>
                </c:pt>
                <c:pt idx="1411">
                  <c:v>11.075496673584027</c:v>
                </c:pt>
                <c:pt idx="1412">
                  <c:v>11.179924011230501</c:v>
                </c:pt>
                <c:pt idx="1413">
                  <c:v>11.2838745117187</c:v>
                </c:pt>
                <c:pt idx="1414">
                  <c:v>11.3873481750488</c:v>
                </c:pt>
                <c:pt idx="1415">
                  <c:v>11.489868164062498</c:v>
                </c:pt>
                <c:pt idx="1416">
                  <c:v>11.5923881530762</c:v>
                </c:pt>
                <c:pt idx="1417">
                  <c:v>11.694908142089798</c:v>
                </c:pt>
                <c:pt idx="1418">
                  <c:v>11.798858642578082</c:v>
                </c:pt>
                <c:pt idx="1419">
                  <c:v>11.9032859802246</c:v>
                </c:pt>
                <c:pt idx="1420">
                  <c:v>12.0081901550293</c:v>
                </c:pt>
                <c:pt idx="1421">
                  <c:v>12.114048004150398</c:v>
                </c:pt>
                <c:pt idx="1422">
                  <c:v>12.221336364746101</c:v>
                </c:pt>
                <c:pt idx="1423">
                  <c:v>12.3291015625</c:v>
                </c:pt>
                <c:pt idx="1424">
                  <c:v>12.435913085937498</c:v>
                </c:pt>
                <c:pt idx="1425">
                  <c:v>12.541770935058601</c:v>
                </c:pt>
                <c:pt idx="1426">
                  <c:v>12.6457214355469</c:v>
                </c:pt>
                <c:pt idx="1427">
                  <c:v>12.747764587402299</c:v>
                </c:pt>
                <c:pt idx="1428">
                  <c:v>12.848854064941399</c:v>
                </c:pt>
                <c:pt idx="1429">
                  <c:v>12.9489898681641</c:v>
                </c:pt>
                <c:pt idx="1430">
                  <c:v>13.048171997070282</c:v>
                </c:pt>
                <c:pt idx="1431">
                  <c:v>13.147354125976582</c:v>
                </c:pt>
                <c:pt idx="1432">
                  <c:v>13.248443603515586</c:v>
                </c:pt>
                <c:pt idx="1433">
                  <c:v>13.3495330810547</c:v>
                </c:pt>
                <c:pt idx="1434">
                  <c:v>13.4491920471191</c:v>
                </c:pt>
                <c:pt idx="1435">
                  <c:v>13.546943664550788</c:v>
                </c:pt>
                <c:pt idx="1436">
                  <c:v>13.642311096191387</c:v>
                </c:pt>
                <c:pt idx="1437">
                  <c:v>13.735771179199187</c:v>
                </c:pt>
                <c:pt idx="1438">
                  <c:v>13.826847076416012</c:v>
                </c:pt>
                <c:pt idx="1439">
                  <c:v>13.917446136474618</c:v>
                </c:pt>
                <c:pt idx="1440">
                  <c:v>14.007568359375</c:v>
                </c:pt>
                <c:pt idx="1441">
                  <c:v>14.098167419433601</c:v>
                </c:pt>
                <c:pt idx="1442">
                  <c:v>14.188289642333999</c:v>
                </c:pt>
                <c:pt idx="1443">
                  <c:v>14.277458190918001</c:v>
                </c:pt>
                <c:pt idx="1444">
                  <c:v>14.362812042236312</c:v>
                </c:pt>
                <c:pt idx="1445">
                  <c:v>14.4438743591309</c:v>
                </c:pt>
                <c:pt idx="1446">
                  <c:v>14.5225524902344</c:v>
                </c:pt>
                <c:pt idx="1447">
                  <c:v>14.599323272705099</c:v>
                </c:pt>
                <c:pt idx="1448">
                  <c:v>14.674186706543004</c:v>
                </c:pt>
                <c:pt idx="1449">
                  <c:v>14.7476196289062</c:v>
                </c:pt>
                <c:pt idx="1450">
                  <c:v>14.8200988769531</c:v>
                </c:pt>
                <c:pt idx="1451">
                  <c:v>14.890670776367214</c:v>
                </c:pt>
                <c:pt idx="1452">
                  <c:v>14.958381652831999</c:v>
                </c:pt>
                <c:pt idx="1453">
                  <c:v>15.022754669189506</c:v>
                </c:pt>
                <c:pt idx="1454">
                  <c:v>15.084266662597701</c:v>
                </c:pt>
                <c:pt idx="1455">
                  <c:v>15.1429176330566</c:v>
                </c:pt>
                <c:pt idx="1456">
                  <c:v>15.200138092041</c:v>
                </c:pt>
                <c:pt idx="1457">
                  <c:v>15.255451202392599</c:v>
                </c:pt>
                <c:pt idx="1458">
                  <c:v>15.307426452636706</c:v>
                </c:pt>
                <c:pt idx="1459">
                  <c:v>15.355110168457006</c:v>
                </c:pt>
                <c:pt idx="1460">
                  <c:v>15.399456024169931</c:v>
                </c:pt>
                <c:pt idx="1461">
                  <c:v>15.441417694091799</c:v>
                </c:pt>
                <c:pt idx="1462">
                  <c:v>15.481472015380914</c:v>
                </c:pt>
                <c:pt idx="1463">
                  <c:v>15.5186653137207</c:v>
                </c:pt>
                <c:pt idx="1464">
                  <c:v>15.553951263427702</c:v>
                </c:pt>
                <c:pt idx="1465">
                  <c:v>15.5882835388184</c:v>
                </c:pt>
                <c:pt idx="1466">
                  <c:v>15.619754791259799</c:v>
                </c:pt>
                <c:pt idx="1467">
                  <c:v>15.646934509277306</c:v>
                </c:pt>
                <c:pt idx="1468">
                  <c:v>15.669345855712912</c:v>
                </c:pt>
                <c:pt idx="1469">
                  <c:v>15.6879425048828</c:v>
                </c:pt>
                <c:pt idx="1470">
                  <c:v>15.7032012939453</c:v>
                </c:pt>
                <c:pt idx="1471">
                  <c:v>15.715599060058604</c:v>
                </c:pt>
                <c:pt idx="1472">
                  <c:v>15.724658966064498</c:v>
                </c:pt>
                <c:pt idx="1473">
                  <c:v>15.730857849121101</c:v>
                </c:pt>
                <c:pt idx="1474">
                  <c:v>15.734672546386699</c:v>
                </c:pt>
                <c:pt idx="1475">
                  <c:v>15.7356262207031</c:v>
                </c:pt>
                <c:pt idx="1476">
                  <c:v>15.733242034912099</c:v>
                </c:pt>
                <c:pt idx="1477">
                  <c:v>15.727043151855488</c:v>
                </c:pt>
                <c:pt idx="1478">
                  <c:v>15.717506408691399</c:v>
                </c:pt>
                <c:pt idx="1479">
                  <c:v>15.706062316894499</c:v>
                </c:pt>
                <c:pt idx="1480">
                  <c:v>15.691280364990201</c:v>
                </c:pt>
                <c:pt idx="1481">
                  <c:v>15.672206878662118</c:v>
                </c:pt>
                <c:pt idx="1482">
                  <c:v>15.650749206543022</c:v>
                </c:pt>
                <c:pt idx="1483">
                  <c:v>15.626907348632798</c:v>
                </c:pt>
                <c:pt idx="1484">
                  <c:v>15.600204467773398</c:v>
                </c:pt>
                <c:pt idx="1485">
                  <c:v>15.569686889648427</c:v>
                </c:pt>
                <c:pt idx="1486">
                  <c:v>15.536308288574187</c:v>
                </c:pt>
                <c:pt idx="1487">
                  <c:v>15.500545501709015</c:v>
                </c:pt>
                <c:pt idx="1488">
                  <c:v>15.461921691894487</c:v>
                </c:pt>
                <c:pt idx="1489">
                  <c:v>15.420436859130927</c:v>
                </c:pt>
                <c:pt idx="1490">
                  <c:v>15.377044677734414</c:v>
                </c:pt>
                <c:pt idx="1491">
                  <c:v>15.331745147705099</c:v>
                </c:pt>
                <c:pt idx="1492">
                  <c:v>15.284538269043004</c:v>
                </c:pt>
                <c:pt idx="1493">
                  <c:v>15.234947204589799</c:v>
                </c:pt>
                <c:pt idx="1494">
                  <c:v>15.183448791503899</c:v>
                </c:pt>
                <c:pt idx="1495">
                  <c:v>15.129089355468714</c:v>
                </c:pt>
                <c:pt idx="1496">
                  <c:v>15.070915222168004</c:v>
                </c:pt>
                <c:pt idx="1497">
                  <c:v>15.0089263916016</c:v>
                </c:pt>
                <c:pt idx="1498">
                  <c:v>14.944076538085914</c:v>
                </c:pt>
                <c:pt idx="1499">
                  <c:v>14.8773193359375</c:v>
                </c:pt>
                <c:pt idx="1500">
                  <c:v>14.8086547851562</c:v>
                </c:pt>
                <c:pt idx="1501">
                  <c:v>14.7380828857422</c:v>
                </c:pt>
                <c:pt idx="1502">
                  <c:v>14.6660804748535</c:v>
                </c:pt>
                <c:pt idx="1503">
                  <c:v>14.5931243896484</c:v>
                </c:pt>
                <c:pt idx="1504">
                  <c:v>14.519691467285202</c:v>
                </c:pt>
                <c:pt idx="1505">
                  <c:v>14.444828033447299</c:v>
                </c:pt>
                <c:pt idx="1506">
                  <c:v>14.368534088134806</c:v>
                </c:pt>
                <c:pt idx="1507">
                  <c:v>14.2898559570312</c:v>
                </c:pt>
                <c:pt idx="1508">
                  <c:v>14.209270477294901</c:v>
                </c:pt>
                <c:pt idx="1509">
                  <c:v>14.1258239746094</c:v>
                </c:pt>
                <c:pt idx="1510">
                  <c:v>14.040946960449199</c:v>
                </c:pt>
                <c:pt idx="1511">
                  <c:v>13.954639434814506</c:v>
                </c:pt>
                <c:pt idx="1512">
                  <c:v>13.866424560546927</c:v>
                </c:pt>
                <c:pt idx="1513">
                  <c:v>13.775825500488304</c:v>
                </c:pt>
                <c:pt idx="1514">
                  <c:v>13.684749603271499</c:v>
                </c:pt>
                <c:pt idx="1515">
                  <c:v>13.5931968688965</c:v>
                </c:pt>
                <c:pt idx="1516">
                  <c:v>13.5002136230469</c:v>
                </c:pt>
                <c:pt idx="1517">
                  <c:v>13.405323028564499</c:v>
                </c:pt>
                <c:pt idx="1518">
                  <c:v>13.309478759765614</c:v>
                </c:pt>
                <c:pt idx="1519">
                  <c:v>13.2136344909668</c:v>
                </c:pt>
                <c:pt idx="1520">
                  <c:v>13.117790222168004</c:v>
                </c:pt>
                <c:pt idx="1521">
                  <c:v>13.0219459533691</c:v>
                </c:pt>
                <c:pt idx="1522">
                  <c:v>12.926101684570298</c:v>
                </c:pt>
                <c:pt idx="1523">
                  <c:v>12.829780578613322</c:v>
                </c:pt>
                <c:pt idx="1524">
                  <c:v>12.732028961181582</c:v>
                </c:pt>
                <c:pt idx="1525">
                  <c:v>12.632846832275412</c:v>
                </c:pt>
                <c:pt idx="1526">
                  <c:v>12.532711029052701</c:v>
                </c:pt>
                <c:pt idx="1527">
                  <c:v>12.431144714355501</c:v>
                </c:pt>
                <c:pt idx="1528">
                  <c:v>12.3276710510254</c:v>
                </c:pt>
                <c:pt idx="1529">
                  <c:v>12.224197387695298</c:v>
                </c:pt>
                <c:pt idx="1530">
                  <c:v>12.122154235839806</c:v>
                </c:pt>
                <c:pt idx="1531">
                  <c:v>12.019634246826227</c:v>
                </c:pt>
                <c:pt idx="1532">
                  <c:v>11.916160583496101</c:v>
                </c:pt>
                <c:pt idx="1533">
                  <c:v>11.8122100830078</c:v>
                </c:pt>
                <c:pt idx="1534">
                  <c:v>11.707305908203098</c:v>
                </c:pt>
                <c:pt idx="1535">
                  <c:v>11.6024017333984</c:v>
                </c:pt>
                <c:pt idx="1536">
                  <c:v>11.496543884277306</c:v>
                </c:pt>
                <c:pt idx="1537">
                  <c:v>11.391162872314499</c:v>
                </c:pt>
                <c:pt idx="1538">
                  <c:v>11.286258697509799</c:v>
                </c:pt>
                <c:pt idx="1539">
                  <c:v>11.181831359863304</c:v>
                </c:pt>
                <c:pt idx="1540">
                  <c:v>11.0783576965332</c:v>
                </c:pt>
                <c:pt idx="1541">
                  <c:v>10.974884033203114</c:v>
                </c:pt>
                <c:pt idx="1542">
                  <c:v>10.870933532714806</c:v>
                </c:pt>
                <c:pt idx="1543">
                  <c:v>10.766506195068414</c:v>
                </c:pt>
                <c:pt idx="1544">
                  <c:v>10.660648345947306</c:v>
                </c:pt>
                <c:pt idx="1545">
                  <c:v>10.554790496826215</c:v>
                </c:pt>
                <c:pt idx="1546">
                  <c:v>10.449409484863304</c:v>
                </c:pt>
                <c:pt idx="1547">
                  <c:v>10.343551635742214</c:v>
                </c:pt>
                <c:pt idx="1548">
                  <c:v>10.238647460937479</c:v>
                </c:pt>
                <c:pt idx="1549">
                  <c:v>10.134696960449199</c:v>
                </c:pt>
                <c:pt idx="1550">
                  <c:v>10.0326538085937</c:v>
                </c:pt>
                <c:pt idx="1551">
                  <c:v>9.9320411682128782</c:v>
                </c:pt>
                <c:pt idx="1552">
                  <c:v>9.8314285278320259</c:v>
                </c:pt>
                <c:pt idx="1553">
                  <c:v>9.7298622131347692</c:v>
                </c:pt>
                <c:pt idx="1554">
                  <c:v>9.6282958984374982</c:v>
                </c:pt>
                <c:pt idx="1555">
                  <c:v>9.5276832580566531</c:v>
                </c:pt>
                <c:pt idx="1556">
                  <c:v>9.4270706176757759</c:v>
                </c:pt>
                <c:pt idx="1557">
                  <c:v>9.3269348144531463</c:v>
                </c:pt>
                <c:pt idx="1558">
                  <c:v>9.2267990112304687</c:v>
                </c:pt>
                <c:pt idx="1559">
                  <c:v>9.1280937194824183</c:v>
                </c:pt>
                <c:pt idx="1560">
                  <c:v>9.0312957763671839</c:v>
                </c:pt>
                <c:pt idx="1561">
                  <c:v>8.9359283447265589</c:v>
                </c:pt>
                <c:pt idx="1562">
                  <c:v>8.8396072387695508</c:v>
                </c:pt>
                <c:pt idx="1563">
                  <c:v>8.7432861328124982</c:v>
                </c:pt>
                <c:pt idx="1564">
                  <c:v>8.6479187011718448</c:v>
                </c:pt>
                <c:pt idx="1565">
                  <c:v>8.5544586181640732</c:v>
                </c:pt>
                <c:pt idx="1566">
                  <c:v>8.4605216979980504</c:v>
                </c:pt>
                <c:pt idx="1567">
                  <c:v>8.3661079406738299</c:v>
                </c:pt>
                <c:pt idx="1568">
                  <c:v>8.2731246948242205</c:v>
                </c:pt>
                <c:pt idx="1569">
                  <c:v>8.1830024719238299</c:v>
                </c:pt>
                <c:pt idx="1570">
                  <c:v>8.0933570861816406</c:v>
                </c:pt>
                <c:pt idx="1571">
                  <c:v>8.0032348632812642</c:v>
                </c:pt>
                <c:pt idx="1572">
                  <c:v>7.9131126403808603</c:v>
                </c:pt>
                <c:pt idx="1573">
                  <c:v>7.8244209289550684</c:v>
                </c:pt>
                <c:pt idx="1574">
                  <c:v>7.7362060546875062</c:v>
                </c:pt>
                <c:pt idx="1575">
                  <c:v>7.6479911804199201</c:v>
                </c:pt>
                <c:pt idx="1576">
                  <c:v>7.5602531433105504</c:v>
                </c:pt>
                <c:pt idx="1577">
                  <c:v>7.4739456176757795</c:v>
                </c:pt>
                <c:pt idx="1578">
                  <c:v>7.3885917663574103</c:v>
                </c:pt>
                <c:pt idx="1579">
                  <c:v>7.3037147521972665</c:v>
                </c:pt>
                <c:pt idx="1580">
                  <c:v>7.2197914123535325</c:v>
                </c:pt>
                <c:pt idx="1581">
                  <c:v>7.1368217468261701</c:v>
                </c:pt>
                <c:pt idx="1582">
                  <c:v>7.0548057556152255</c:v>
                </c:pt>
                <c:pt idx="1583">
                  <c:v>6.9742202758789098</c:v>
                </c:pt>
                <c:pt idx="1584">
                  <c:v>6.8945884704589684</c:v>
                </c:pt>
                <c:pt idx="1585">
                  <c:v>6.8149566650390483</c:v>
                </c:pt>
                <c:pt idx="1586">
                  <c:v>6.7362785339355504</c:v>
                </c:pt>
                <c:pt idx="1587">
                  <c:v>6.6576004028320304</c:v>
                </c:pt>
                <c:pt idx="1588">
                  <c:v>6.5803527832031437</c:v>
                </c:pt>
                <c:pt idx="1589">
                  <c:v>6.5040588378906286</c:v>
                </c:pt>
                <c:pt idx="1590">
                  <c:v>6.4287185668945295</c:v>
                </c:pt>
                <c:pt idx="1591">
                  <c:v>6.3543319702148375</c:v>
                </c:pt>
                <c:pt idx="1592">
                  <c:v>6.2794685363769496</c:v>
                </c:pt>
                <c:pt idx="1593">
                  <c:v>6.2041282653808603</c:v>
                </c:pt>
                <c:pt idx="1594">
                  <c:v>6.1292648315429696</c:v>
                </c:pt>
                <c:pt idx="1595">
                  <c:v>6.0558319091796875</c:v>
                </c:pt>
                <c:pt idx="1596">
                  <c:v>5.9823989868164098</c:v>
                </c:pt>
                <c:pt idx="1597">
                  <c:v>5.9089660644531383</c:v>
                </c:pt>
                <c:pt idx="1598">
                  <c:v>5.8364868164062385</c:v>
                </c:pt>
                <c:pt idx="1599">
                  <c:v>5.7663917541503924</c:v>
                </c:pt>
                <c:pt idx="1600">
                  <c:v>5.6967735290527299</c:v>
                </c:pt>
                <c:pt idx="1601">
                  <c:v>5.6276321411132795</c:v>
                </c:pt>
                <c:pt idx="1602">
                  <c:v>5.5603981018066424</c:v>
                </c:pt>
                <c:pt idx="1603">
                  <c:v>5.4955482482910201</c:v>
                </c:pt>
                <c:pt idx="1604">
                  <c:v>5.4330825805664098</c:v>
                </c:pt>
                <c:pt idx="1605">
                  <c:v>5.3715705871581996</c:v>
                </c:pt>
                <c:pt idx="1606">
                  <c:v>5.3110122680663983</c:v>
                </c:pt>
                <c:pt idx="1607">
                  <c:v>5.2504539489746103</c:v>
                </c:pt>
                <c:pt idx="1608">
                  <c:v>5.1908493041992196</c:v>
                </c:pt>
                <c:pt idx="1609">
                  <c:v>5.1326751708984375</c:v>
                </c:pt>
                <c:pt idx="1610">
                  <c:v>5.0754547119140598</c:v>
                </c:pt>
                <c:pt idx="1611">
                  <c:v>5.0187110900878897</c:v>
                </c:pt>
                <c:pt idx="1612">
                  <c:v>4.9633979797363299</c:v>
                </c:pt>
                <c:pt idx="1613">
                  <c:v>4.9085617065429714</c:v>
                </c:pt>
                <c:pt idx="1614">
                  <c:v>4.8551559448242134</c:v>
                </c:pt>
                <c:pt idx="1615">
                  <c:v>4.8017501831054714</c:v>
                </c:pt>
                <c:pt idx="1616">
                  <c:v>4.7502517700195304</c:v>
                </c:pt>
                <c:pt idx="1617">
                  <c:v>4.69970703125</c:v>
                </c:pt>
                <c:pt idx="1618">
                  <c:v>4.6510696411132804</c:v>
                </c:pt>
                <c:pt idx="1619">
                  <c:v>4.6043395996093786</c:v>
                </c:pt>
                <c:pt idx="1620">
                  <c:v>4.5576095581054634</c:v>
                </c:pt>
                <c:pt idx="1621">
                  <c:v>4.5123100280761665</c:v>
                </c:pt>
                <c:pt idx="1622">
                  <c:v>4.4674873352050755</c:v>
                </c:pt>
                <c:pt idx="1623">
                  <c:v>4.4236183166503897</c:v>
                </c:pt>
                <c:pt idx="1624">
                  <c:v>4.3807029724121103</c:v>
                </c:pt>
                <c:pt idx="1625">
                  <c:v>4.3396949768066397</c:v>
                </c:pt>
                <c:pt idx="1626">
                  <c:v>4.3005943298339755</c:v>
                </c:pt>
                <c:pt idx="1627">
                  <c:v>4.2638778686523375</c:v>
                </c:pt>
                <c:pt idx="1628">
                  <c:v>4.2295455932617196</c:v>
                </c:pt>
                <c:pt idx="1629">
                  <c:v>4.1952133178710875</c:v>
                </c:pt>
                <c:pt idx="1630">
                  <c:v>4.1618347167968732</c:v>
                </c:pt>
                <c:pt idx="1631">
                  <c:v>4.1298866271972603</c:v>
                </c:pt>
                <c:pt idx="1632">
                  <c:v>4.0974617004394496</c:v>
                </c:pt>
                <c:pt idx="1633">
                  <c:v>4.0645599365234304</c:v>
                </c:pt>
                <c:pt idx="1634">
                  <c:v>4.0311813354492196</c:v>
                </c:pt>
                <c:pt idx="1635">
                  <c:v>4.0001869201660103</c:v>
                </c:pt>
                <c:pt idx="1636">
                  <c:v>3.9701461791992161</c:v>
                </c:pt>
                <c:pt idx="1637">
                  <c:v>3.9415359497070299</c:v>
                </c:pt>
                <c:pt idx="1638">
                  <c:v>3.91435623168945</c:v>
                </c:pt>
                <c:pt idx="1639">
                  <c:v>3.8876533508300799</c:v>
                </c:pt>
                <c:pt idx="1640">
                  <c:v>3.8609504699706987</c:v>
                </c:pt>
                <c:pt idx="1641">
                  <c:v>3.8323402404785187</c:v>
                </c:pt>
                <c:pt idx="1642">
                  <c:v>3.8013458251953067</c:v>
                </c:pt>
                <c:pt idx="1643">
                  <c:v>3.7684440612793031</c:v>
                </c:pt>
                <c:pt idx="1644">
                  <c:v>3.7341117858886737</c:v>
                </c:pt>
                <c:pt idx="1645">
                  <c:v>3.6988258361816397</c:v>
                </c:pt>
                <c:pt idx="1646">
                  <c:v>3.6616325378418</c:v>
                </c:pt>
                <c:pt idx="1647">
                  <c:v>3.6220550537109397</c:v>
                </c:pt>
                <c:pt idx="1648">
                  <c:v>3.5824775695800799</c:v>
                </c:pt>
                <c:pt idx="1649">
                  <c:v>3.5424232482910236</c:v>
                </c:pt>
                <c:pt idx="1650">
                  <c:v>3.501892089843746</c:v>
                </c:pt>
                <c:pt idx="1651">
                  <c:v>3.4604072570800812</c:v>
                </c:pt>
                <c:pt idx="1652">
                  <c:v>3.41796875</c:v>
                </c:pt>
                <c:pt idx="1653">
                  <c:v>3.3745765686035201</c:v>
                </c:pt>
                <c:pt idx="1654">
                  <c:v>3.3288002014160201</c:v>
                </c:pt>
                <c:pt idx="1655">
                  <c:v>3.2811164855957</c:v>
                </c:pt>
                <c:pt idx="1656">
                  <c:v>3.2315254211425799</c:v>
                </c:pt>
                <c:pt idx="1657">
                  <c:v>3.1805038452148402</c:v>
                </c:pt>
                <c:pt idx="1658">
                  <c:v>3.1285285949707</c:v>
                </c:pt>
                <c:pt idx="1659">
                  <c:v>3.0770301818847701</c:v>
                </c:pt>
                <c:pt idx="1660">
                  <c:v>3.0269622802734397</c:v>
                </c:pt>
                <c:pt idx="1661">
                  <c:v>2.9773712158203147</c:v>
                </c:pt>
                <c:pt idx="1662">
                  <c:v>2.9277801513671942</c:v>
                </c:pt>
                <c:pt idx="1663">
                  <c:v>2.878665924072263</c:v>
                </c:pt>
                <c:pt idx="1664">
                  <c:v>2.8314590454101567</c:v>
                </c:pt>
                <c:pt idx="1665">
                  <c:v>2.7852058410644536</c:v>
                </c:pt>
                <c:pt idx="1666">
                  <c:v>2.73847579956055</c:v>
                </c:pt>
                <c:pt idx="1667">
                  <c:v>2.6903152465820357</c:v>
                </c:pt>
                <c:pt idx="1668">
                  <c:v>2.6416778564453147</c:v>
                </c:pt>
                <c:pt idx="1669">
                  <c:v>2.5930404663085871</c:v>
                </c:pt>
                <c:pt idx="1670">
                  <c:v>2.545833587646483</c:v>
                </c:pt>
                <c:pt idx="1671">
                  <c:v>2.4995803833007777</c:v>
                </c:pt>
                <c:pt idx="1672">
                  <c:v>2.4547576904296871</c:v>
                </c:pt>
                <c:pt idx="1673">
                  <c:v>2.4118423461914067</c:v>
                </c:pt>
                <c:pt idx="1674">
                  <c:v>2.3713111877441397</c:v>
                </c:pt>
                <c:pt idx="1675">
                  <c:v>2.3326873779296871</c:v>
                </c:pt>
                <c:pt idx="1676">
                  <c:v>2.2945404052734397</c:v>
                </c:pt>
                <c:pt idx="1677">
                  <c:v>2.255439758300783</c:v>
                </c:pt>
                <c:pt idx="1678">
                  <c:v>2.2158622741699197</c:v>
                </c:pt>
                <c:pt idx="1679">
                  <c:v>2.1772384643554701</c:v>
                </c:pt>
                <c:pt idx="1680">
                  <c:v>2.1395683288574201</c:v>
                </c:pt>
                <c:pt idx="1681">
                  <c:v>2.1018981933593666</c:v>
                </c:pt>
                <c:pt idx="1682">
                  <c:v>2.0647048950195299</c:v>
                </c:pt>
                <c:pt idx="1683">
                  <c:v>2.0279884338378871</c:v>
                </c:pt>
                <c:pt idx="1684">
                  <c:v>1.992702484130862</c:v>
                </c:pt>
                <c:pt idx="1685">
                  <c:v>1.95932388305664</c:v>
                </c:pt>
                <c:pt idx="1686">
                  <c:v>1.9259452819824199</c:v>
                </c:pt>
                <c:pt idx="1687">
                  <c:v>1.8939971923828098</c:v>
                </c:pt>
                <c:pt idx="1688">
                  <c:v>1.8634796142578098</c:v>
                </c:pt>
                <c:pt idx="1689">
                  <c:v>1.8334388732910201</c:v>
                </c:pt>
                <c:pt idx="1690">
                  <c:v>1.8038749694824199</c:v>
                </c:pt>
                <c:pt idx="1691">
                  <c:v>1.7747879028320301</c:v>
                </c:pt>
                <c:pt idx="1692">
                  <c:v>1.74570083618164</c:v>
                </c:pt>
                <c:pt idx="1693">
                  <c:v>1.7156600952148371</c:v>
                </c:pt>
                <c:pt idx="1694">
                  <c:v>1.6846656799316415</c:v>
                </c:pt>
                <c:pt idx="1695">
                  <c:v>1.6536712646484399</c:v>
                </c:pt>
                <c:pt idx="1696">
                  <c:v>1.6236305236816415</c:v>
                </c:pt>
                <c:pt idx="1697">
                  <c:v>1.59406661987305</c:v>
                </c:pt>
                <c:pt idx="1698">
                  <c:v>1.5654563903808598</c:v>
                </c:pt>
                <c:pt idx="1699">
                  <c:v>1.5392303466796884</c:v>
                </c:pt>
                <c:pt idx="1700">
                  <c:v>1.5144348144531199</c:v>
                </c:pt>
                <c:pt idx="1701">
                  <c:v>1.4905929565429699</c:v>
                </c:pt>
                <c:pt idx="1702">
                  <c:v>1.4677047729492181</c:v>
                </c:pt>
                <c:pt idx="1703">
                  <c:v>1.4457702636718699</c:v>
                </c:pt>
                <c:pt idx="1704">
                  <c:v>1.4247894287109399</c:v>
                </c:pt>
                <c:pt idx="1705">
                  <c:v>1.4042854309082016</c:v>
                </c:pt>
                <c:pt idx="1706">
                  <c:v>1.3842582702636701</c:v>
                </c:pt>
                <c:pt idx="1707">
                  <c:v>1.3637542724609384</c:v>
                </c:pt>
                <c:pt idx="1708">
                  <c:v>1.3427734375</c:v>
                </c:pt>
                <c:pt idx="1709">
                  <c:v>1.3217926025390576</c:v>
                </c:pt>
                <c:pt idx="1710">
                  <c:v>1.3008117675781199</c:v>
                </c:pt>
                <c:pt idx="1711">
                  <c:v>1.2798309326171884</c:v>
                </c:pt>
                <c:pt idx="1712">
                  <c:v>1.2598037719726598</c:v>
                </c:pt>
                <c:pt idx="1713">
                  <c:v>1.2416839599609399</c:v>
                </c:pt>
                <c:pt idx="1714">
                  <c:v>1.2245178222656201</c:v>
                </c:pt>
                <c:pt idx="1715">
                  <c:v>1.2073516845703098</c:v>
                </c:pt>
                <c:pt idx="1716">
                  <c:v>1.18923187255859</c:v>
                </c:pt>
                <c:pt idx="1717">
                  <c:v>1.1725425720214815</c:v>
                </c:pt>
                <c:pt idx="1718">
                  <c:v>1.1558532714843699</c:v>
                </c:pt>
                <c:pt idx="1719">
                  <c:v>1.1396408081054699</c:v>
                </c:pt>
                <c:pt idx="1720">
                  <c:v>1.1239051818847701</c:v>
                </c:pt>
                <c:pt idx="1721">
                  <c:v>1.1096000671386699</c:v>
                </c:pt>
                <c:pt idx="1722">
                  <c:v>1.0962486267089815</c:v>
                </c:pt>
                <c:pt idx="1723">
                  <c:v>1.08242034912109</c:v>
                </c:pt>
                <c:pt idx="1724">
                  <c:v>1.06906890869141</c:v>
                </c:pt>
                <c:pt idx="1725">
                  <c:v>1.0557174682617223</c:v>
                </c:pt>
                <c:pt idx="1726">
                  <c:v>1.0433197021484384</c:v>
                </c:pt>
                <c:pt idx="1727">
                  <c:v>1.0318756103515598</c:v>
                </c:pt>
                <c:pt idx="1728">
                  <c:v>1.0204315185546884</c:v>
                </c:pt>
                <c:pt idx="1729">
                  <c:v>1.00851058959961</c:v>
                </c:pt>
                <c:pt idx="1730">
                  <c:v>0.99563598632812589</c:v>
                </c:pt>
                <c:pt idx="1731">
                  <c:v>0.98228454589843706</c:v>
                </c:pt>
                <c:pt idx="1732">
                  <c:v>0.96702575683593861</c:v>
                </c:pt>
                <c:pt idx="1733">
                  <c:v>0.95081329345703103</c:v>
                </c:pt>
                <c:pt idx="1734">
                  <c:v>0.93555450439453103</c:v>
                </c:pt>
                <c:pt idx="1735">
                  <c:v>0.92172622680664096</c:v>
                </c:pt>
                <c:pt idx="1736">
                  <c:v>0.90932846069335904</c:v>
                </c:pt>
                <c:pt idx="1737">
                  <c:v>0.89740753173828058</c:v>
                </c:pt>
                <c:pt idx="1738">
                  <c:v>0.88739395141601596</c:v>
                </c:pt>
                <c:pt idx="1739">
                  <c:v>0.87833404541015603</c:v>
                </c:pt>
                <c:pt idx="1740">
                  <c:v>0.86927413940429765</c:v>
                </c:pt>
                <c:pt idx="1741">
                  <c:v>0.86069107055664218</c:v>
                </c:pt>
                <c:pt idx="1742">
                  <c:v>0.85210800170898404</c:v>
                </c:pt>
                <c:pt idx="1743">
                  <c:v>0.84400177001953203</c:v>
                </c:pt>
                <c:pt idx="1744">
                  <c:v>0.83398818969726496</c:v>
                </c:pt>
                <c:pt idx="1745">
                  <c:v>0.82397460937500089</c:v>
                </c:pt>
                <c:pt idx="1746">
                  <c:v>0.81396102905273349</c:v>
                </c:pt>
                <c:pt idx="1747">
                  <c:v>0.80347061157226596</c:v>
                </c:pt>
                <c:pt idx="1748">
                  <c:v>0.79345703125</c:v>
                </c:pt>
                <c:pt idx="1749">
                  <c:v>0.78392028808593806</c:v>
                </c:pt>
                <c:pt idx="1750">
                  <c:v>0.7748603820800789</c:v>
                </c:pt>
                <c:pt idx="1751">
                  <c:v>0.76675415039062589</c:v>
                </c:pt>
                <c:pt idx="1752">
                  <c:v>0.75864791870117343</c:v>
                </c:pt>
                <c:pt idx="1753">
                  <c:v>0.75101852416992199</c:v>
                </c:pt>
                <c:pt idx="1754">
                  <c:v>0.74243545532226596</c:v>
                </c:pt>
                <c:pt idx="1755">
                  <c:v>0.73337554931640603</c:v>
                </c:pt>
                <c:pt idx="1756">
                  <c:v>0.72526931762695301</c:v>
                </c:pt>
                <c:pt idx="1757">
                  <c:v>0.7176399230957039</c:v>
                </c:pt>
                <c:pt idx="1758">
                  <c:v>0.70953369140624956</c:v>
                </c:pt>
                <c:pt idx="1759">
                  <c:v>0.70190429687500089</c:v>
                </c:pt>
                <c:pt idx="1760">
                  <c:v>0.69427490234375089</c:v>
                </c:pt>
                <c:pt idx="1761">
                  <c:v>0.68759918212890603</c:v>
                </c:pt>
                <c:pt idx="1762">
                  <c:v>0.67996978759765603</c:v>
                </c:pt>
                <c:pt idx="1763">
                  <c:v>0.67186355590820301</c:v>
                </c:pt>
                <c:pt idx="1764">
                  <c:v>0.66328048706054765</c:v>
                </c:pt>
                <c:pt idx="1765">
                  <c:v>0.65565109252929921</c:v>
                </c:pt>
                <c:pt idx="1766">
                  <c:v>0.64754486083984464</c:v>
                </c:pt>
                <c:pt idx="1767">
                  <c:v>0.63991546630859619</c:v>
                </c:pt>
                <c:pt idx="1768">
                  <c:v>0.63323974609375089</c:v>
                </c:pt>
                <c:pt idx="1769">
                  <c:v>0.62656402587890558</c:v>
                </c:pt>
                <c:pt idx="1770">
                  <c:v>0.61941146850585904</c:v>
                </c:pt>
                <c:pt idx="1771">
                  <c:v>0.61130523681640703</c:v>
                </c:pt>
                <c:pt idx="1772">
                  <c:v>0.6036758422851578</c:v>
                </c:pt>
                <c:pt idx="1773">
                  <c:v>0.59604644775390558</c:v>
                </c:pt>
                <c:pt idx="1774">
                  <c:v>0.58841705322265481</c:v>
                </c:pt>
                <c:pt idx="1775">
                  <c:v>0.58078765869140603</c:v>
                </c:pt>
                <c:pt idx="1776">
                  <c:v>0.57554244995117199</c:v>
                </c:pt>
                <c:pt idx="1777">
                  <c:v>0.57172775268554843</c:v>
                </c:pt>
                <c:pt idx="1778">
                  <c:v>0.56791305541992199</c:v>
                </c:pt>
                <c:pt idx="1779">
                  <c:v>0.56314468383789162</c:v>
                </c:pt>
                <c:pt idx="1780">
                  <c:v>0.55789947509765603</c:v>
                </c:pt>
                <c:pt idx="1781">
                  <c:v>0.55170059204101662</c:v>
                </c:pt>
                <c:pt idx="1782">
                  <c:v>0.54454803466796897</c:v>
                </c:pt>
                <c:pt idx="1783">
                  <c:v>0.53596496582031206</c:v>
                </c:pt>
                <c:pt idx="1784">
                  <c:v>0.52785873413085904</c:v>
                </c:pt>
                <c:pt idx="1785">
                  <c:v>0.52070617675781306</c:v>
                </c:pt>
                <c:pt idx="1786">
                  <c:v>0.51403045654296897</c:v>
                </c:pt>
                <c:pt idx="1787">
                  <c:v>0.50735473632812589</c:v>
                </c:pt>
                <c:pt idx="1788">
                  <c:v>0.50163269042968861</c:v>
                </c:pt>
                <c:pt idx="1789">
                  <c:v>0.49638748168945418</c:v>
                </c:pt>
                <c:pt idx="1790">
                  <c:v>0.49066543579101601</c:v>
                </c:pt>
                <c:pt idx="1791">
                  <c:v>0.48542022705078153</c:v>
                </c:pt>
                <c:pt idx="1792">
                  <c:v>0.48017501831054732</c:v>
                </c:pt>
                <c:pt idx="1793">
                  <c:v>0.47492980957031339</c:v>
                </c:pt>
                <c:pt idx="1794">
                  <c:v>0.46968460083007851</c:v>
                </c:pt>
                <c:pt idx="1795">
                  <c:v>0.46491622924804765</c:v>
                </c:pt>
                <c:pt idx="1796">
                  <c:v>0.46110153198242232</c:v>
                </c:pt>
                <c:pt idx="1797">
                  <c:v>0.45680999755859408</c:v>
                </c:pt>
                <c:pt idx="1798">
                  <c:v>0.4525184631347669</c:v>
                </c:pt>
                <c:pt idx="1799">
                  <c:v>0.44727325439453075</c:v>
                </c:pt>
                <c:pt idx="1800">
                  <c:v>0.4410743713378919</c:v>
                </c:pt>
                <c:pt idx="1801">
                  <c:v>0.43439865112304765</c:v>
                </c:pt>
                <c:pt idx="1802">
                  <c:v>0.42819976806640597</c:v>
                </c:pt>
                <c:pt idx="1803">
                  <c:v>0.4220008850097669</c:v>
                </c:pt>
                <c:pt idx="1804">
                  <c:v>0.41627883911132801</c:v>
                </c:pt>
                <c:pt idx="1805">
                  <c:v>0.4105567932128919</c:v>
                </c:pt>
                <c:pt idx="1806">
                  <c:v>0.40578842163085965</c:v>
                </c:pt>
                <c:pt idx="1807">
                  <c:v>0.40102005004882801</c:v>
                </c:pt>
                <c:pt idx="1808">
                  <c:v>0.39529800415039101</c:v>
                </c:pt>
                <c:pt idx="1809">
                  <c:v>0.38957595825195351</c:v>
                </c:pt>
                <c:pt idx="1810">
                  <c:v>0.38480758666992265</c:v>
                </c:pt>
                <c:pt idx="1811">
                  <c:v>0.38051605224609408</c:v>
                </c:pt>
                <c:pt idx="1812">
                  <c:v>0.37670135498046908</c:v>
                </c:pt>
                <c:pt idx="1813">
                  <c:v>0.37288665771484547</c:v>
                </c:pt>
                <c:pt idx="1814">
                  <c:v>0.36907196044921964</c:v>
                </c:pt>
                <c:pt idx="1815">
                  <c:v>0.36525726318359408</c:v>
                </c:pt>
                <c:pt idx="1816">
                  <c:v>0.36001205444335899</c:v>
                </c:pt>
                <c:pt idx="1817">
                  <c:v>0.354766845703125</c:v>
                </c:pt>
                <c:pt idx="1818">
                  <c:v>0.34904479980468778</c:v>
                </c:pt>
                <c:pt idx="1819">
                  <c:v>0.34379959106445351</c:v>
                </c:pt>
                <c:pt idx="1820">
                  <c:v>0.33855438232421997</c:v>
                </c:pt>
                <c:pt idx="1821">
                  <c:v>0.33426284790039146</c:v>
                </c:pt>
                <c:pt idx="1822">
                  <c:v>0.32949447631835965</c:v>
                </c:pt>
                <c:pt idx="1823">
                  <c:v>0.32377243041992232</c:v>
                </c:pt>
                <c:pt idx="1824">
                  <c:v>0.31805038452148432</c:v>
                </c:pt>
                <c:pt idx="1825">
                  <c:v>0.31280517578125078</c:v>
                </c:pt>
                <c:pt idx="1826">
                  <c:v>0.30946731567382851</c:v>
                </c:pt>
                <c:pt idx="1827">
                  <c:v>0.30612945556640597</c:v>
                </c:pt>
                <c:pt idx="1828">
                  <c:v>0.303268432617187</c:v>
                </c:pt>
                <c:pt idx="1829">
                  <c:v>0.30136108398437578</c:v>
                </c:pt>
                <c:pt idx="1830">
                  <c:v>0.30040740966796964</c:v>
                </c:pt>
                <c:pt idx="1831">
                  <c:v>0.29802322387695351</c:v>
                </c:pt>
                <c:pt idx="1832">
                  <c:v>0.29468536376953153</c:v>
                </c:pt>
                <c:pt idx="1833">
                  <c:v>0.29087066650390653</c:v>
                </c:pt>
                <c:pt idx="1834">
                  <c:v>0.28753280639648432</c:v>
                </c:pt>
                <c:pt idx="1835">
                  <c:v>0.28371810913085965</c:v>
                </c:pt>
                <c:pt idx="1836">
                  <c:v>0.27894973754882801</c:v>
                </c:pt>
                <c:pt idx="1837">
                  <c:v>0.27465820312500039</c:v>
                </c:pt>
                <c:pt idx="1838">
                  <c:v>0.2694129943847669</c:v>
                </c:pt>
                <c:pt idx="1839">
                  <c:v>0.26416778564453097</c:v>
                </c:pt>
                <c:pt idx="1840">
                  <c:v>0.25749206542968739</c:v>
                </c:pt>
                <c:pt idx="1841">
                  <c:v>0.25177001953125</c:v>
                </c:pt>
                <c:pt idx="1842">
                  <c:v>0.24652481079101601</c:v>
                </c:pt>
                <c:pt idx="1843">
                  <c:v>0.241279602050781</c:v>
                </c:pt>
                <c:pt idx="1844">
                  <c:v>0.23603439331054701</c:v>
                </c:pt>
                <c:pt idx="1845">
                  <c:v>0.23126602172851587</c:v>
                </c:pt>
                <c:pt idx="1846">
                  <c:v>0.22649765014648426</c:v>
                </c:pt>
                <c:pt idx="1847">
                  <c:v>0.22125244140625022</c:v>
                </c:pt>
                <c:pt idx="1848">
                  <c:v>0.21743774414062542</c:v>
                </c:pt>
                <c:pt idx="1849">
                  <c:v>0.21409988403320326</c:v>
                </c:pt>
                <c:pt idx="1850">
                  <c:v>0.210762023925781</c:v>
                </c:pt>
                <c:pt idx="1851">
                  <c:v>0.20647048950195326</c:v>
                </c:pt>
                <c:pt idx="1852">
                  <c:v>0.202178955078125</c:v>
                </c:pt>
                <c:pt idx="1853">
                  <c:v>0.19884109497070299</c:v>
                </c:pt>
                <c:pt idx="1854">
                  <c:v>0.19454956054687522</c:v>
                </c:pt>
                <c:pt idx="1855">
                  <c:v>0.19025802612304688</c:v>
                </c:pt>
                <c:pt idx="1856">
                  <c:v>0.18692016601562522</c:v>
                </c:pt>
                <c:pt idx="1857">
                  <c:v>0.18405914306640642</c:v>
                </c:pt>
                <c:pt idx="1858">
                  <c:v>0.18167495727539101</c:v>
                </c:pt>
                <c:pt idx="1859">
                  <c:v>0.17929077148437522</c:v>
                </c:pt>
                <c:pt idx="1860">
                  <c:v>0.17690658569335899</c:v>
                </c:pt>
                <c:pt idx="1861">
                  <c:v>0.17499923706054729</c:v>
                </c:pt>
                <c:pt idx="1862">
                  <c:v>0.17356872558593722</c:v>
                </c:pt>
                <c:pt idx="1863">
                  <c:v>0.171661376953125</c:v>
                </c:pt>
                <c:pt idx="1864">
                  <c:v>0.169754028320312</c:v>
                </c:pt>
                <c:pt idx="1865">
                  <c:v>0.1678466796875</c:v>
                </c:pt>
                <c:pt idx="1866">
                  <c:v>0.16307830810546922</c:v>
                </c:pt>
                <c:pt idx="1867">
                  <c:v>0.15640258789062542</c:v>
                </c:pt>
                <c:pt idx="1868">
                  <c:v>0.14781951904296922</c:v>
                </c:pt>
                <c:pt idx="1869">
                  <c:v>0.14162063598632799</c:v>
                </c:pt>
                <c:pt idx="1870">
                  <c:v>0.136375427246094</c:v>
                </c:pt>
                <c:pt idx="1871">
                  <c:v>0.13113021850585888</c:v>
                </c:pt>
                <c:pt idx="1872">
                  <c:v>0.12636184692382788</c:v>
                </c:pt>
                <c:pt idx="1873">
                  <c:v>0.1230239868164061</c:v>
                </c:pt>
                <c:pt idx="1874">
                  <c:v>0.120639801025391</c:v>
                </c:pt>
                <c:pt idx="1875">
                  <c:v>0.11777877807617219</c:v>
                </c:pt>
                <c:pt idx="1876">
                  <c:v>0.1134872436523439</c:v>
                </c:pt>
                <c:pt idx="1877">
                  <c:v>0.10919570922851625</c:v>
                </c:pt>
                <c:pt idx="1878">
                  <c:v>0.1063346862792971</c:v>
                </c:pt>
                <c:pt idx="1879">
                  <c:v>0.1049041748046871</c:v>
                </c:pt>
                <c:pt idx="1880">
                  <c:v>0.103473663330078</c:v>
                </c:pt>
                <c:pt idx="1881">
                  <c:v>0.1010894775390619</c:v>
                </c:pt>
                <c:pt idx="1882">
                  <c:v>9.8705291748047111E-2</c:v>
                </c:pt>
                <c:pt idx="1883">
                  <c:v>9.5844268798828278E-2</c:v>
                </c:pt>
                <c:pt idx="1884">
                  <c:v>9.2029571533203097E-2</c:v>
                </c:pt>
                <c:pt idx="1885">
                  <c:v>8.7738037109374986E-2</c:v>
                </c:pt>
                <c:pt idx="1886">
                  <c:v>8.3446502685547028E-2</c:v>
                </c:pt>
                <c:pt idx="1887">
                  <c:v>7.8678131103515597E-2</c:v>
                </c:pt>
                <c:pt idx="1888">
                  <c:v>7.3909759521484389E-2</c:v>
                </c:pt>
                <c:pt idx="1889">
                  <c:v>6.8664550781249986E-2</c:v>
                </c:pt>
                <c:pt idx="1890">
                  <c:v>6.4373016357422014E-2</c:v>
                </c:pt>
                <c:pt idx="1891">
                  <c:v>6.0081481933593937E-2</c:v>
                </c:pt>
                <c:pt idx="1892">
                  <c:v>5.6743621826172021E-2</c:v>
                </c:pt>
                <c:pt idx="1893">
                  <c:v>5.3882598876953104E-2</c:v>
                </c:pt>
                <c:pt idx="1894">
                  <c:v>5.2452087402343923E-2</c:v>
                </c:pt>
                <c:pt idx="1895">
                  <c:v>5.1498413085937514E-2</c:v>
                </c:pt>
                <c:pt idx="1896">
                  <c:v>5.0067901611328194E-2</c:v>
                </c:pt>
                <c:pt idx="1897">
                  <c:v>4.7683715820312514E-2</c:v>
                </c:pt>
                <c:pt idx="1898">
                  <c:v>4.4822692871093917E-2</c:v>
                </c:pt>
                <c:pt idx="1899">
                  <c:v>4.1484832763671847E-2</c:v>
                </c:pt>
                <c:pt idx="1900">
                  <c:v>3.7193298339843715E-2</c:v>
                </c:pt>
                <c:pt idx="1901">
                  <c:v>3.3378601074218701E-2</c:v>
                </c:pt>
                <c:pt idx="1902">
                  <c:v>3.0517578125000031E-2</c:v>
                </c:pt>
                <c:pt idx="1903">
                  <c:v>2.86102294921875E-2</c:v>
                </c:pt>
                <c:pt idx="1904">
                  <c:v>2.670288085937501E-2</c:v>
                </c:pt>
                <c:pt idx="1905">
                  <c:v>2.4318695068359399E-2</c:v>
                </c:pt>
                <c:pt idx="1906">
                  <c:v>2.1934509277343712E-2</c:v>
                </c:pt>
                <c:pt idx="1907">
                  <c:v>2.0503997802734434E-2</c:v>
                </c:pt>
                <c:pt idx="1908">
                  <c:v>1.8119812011718701E-2</c:v>
                </c:pt>
                <c:pt idx="1909">
                  <c:v>1.4781951904296899E-2</c:v>
                </c:pt>
                <c:pt idx="1910">
                  <c:v>1.0967254638671901E-2</c:v>
                </c:pt>
                <c:pt idx="1911">
                  <c:v>7.62939453125E-3</c:v>
                </c:pt>
                <c:pt idx="1912">
                  <c:v>4.7683715820312561E-3</c:v>
                </c:pt>
                <c:pt idx="1913">
                  <c:v>2.384185791015625E-3</c:v>
                </c:pt>
                <c:pt idx="1914">
                  <c:v>9.5367431640625E-4</c:v>
                </c:pt>
                <c:pt idx="1915">
                  <c:v>-1.4305114746093715E-3</c:v>
                </c:pt>
                <c:pt idx="1916">
                  <c:v>-4.7683715820312561E-3</c:v>
                </c:pt>
                <c:pt idx="1917">
                  <c:v>-7.62939453125E-3</c:v>
                </c:pt>
                <c:pt idx="1918">
                  <c:v>-1.1444091796875024E-2</c:v>
                </c:pt>
                <c:pt idx="1919">
                  <c:v>-1.5258789062500003E-2</c:v>
                </c:pt>
                <c:pt idx="1920">
                  <c:v>-1.9073486328125003E-2</c:v>
                </c:pt>
                <c:pt idx="1921">
                  <c:v>-2.1457672119140635E-2</c:v>
                </c:pt>
                <c:pt idx="1922">
                  <c:v>-2.3841857910156212E-2</c:v>
                </c:pt>
                <c:pt idx="1923">
                  <c:v>-2.5272369384765635E-2</c:v>
                </c:pt>
                <c:pt idx="1924">
                  <c:v>-2.5749206542968712E-2</c:v>
                </c:pt>
                <c:pt idx="1925">
                  <c:v>-2.7656555175781201E-2</c:v>
                </c:pt>
                <c:pt idx="1926">
                  <c:v>-2.9087066650390601E-2</c:v>
                </c:pt>
                <c:pt idx="1927">
                  <c:v>-3.0517578125000031E-2</c:v>
                </c:pt>
                <c:pt idx="1928">
                  <c:v>-3.1948089599609403E-2</c:v>
                </c:pt>
                <c:pt idx="1929">
                  <c:v>-3.4332275390625014E-2</c:v>
                </c:pt>
                <c:pt idx="1930">
                  <c:v>-3.8623809814453146E-2</c:v>
                </c:pt>
                <c:pt idx="1931">
                  <c:v>-4.4345855712890521E-2</c:v>
                </c:pt>
                <c:pt idx="1932">
                  <c:v>-4.9591064453125097E-2</c:v>
                </c:pt>
                <c:pt idx="1933">
                  <c:v>-5.435943603515643E-2</c:v>
                </c:pt>
                <c:pt idx="1934">
                  <c:v>-5.8650970458984396E-2</c:v>
                </c:pt>
                <c:pt idx="1935">
                  <c:v>-6.1988830566406299E-2</c:v>
                </c:pt>
                <c:pt idx="1936">
                  <c:v>-6.5326690673828194E-2</c:v>
                </c:pt>
                <c:pt idx="1937">
                  <c:v>-6.7234039306640694E-2</c:v>
                </c:pt>
                <c:pt idx="1938">
                  <c:v>-6.9141387939453111E-2</c:v>
                </c:pt>
                <c:pt idx="1939">
                  <c:v>-7.1525573730468806E-2</c:v>
                </c:pt>
                <c:pt idx="1940">
                  <c:v>-7.5340270996093833E-2</c:v>
                </c:pt>
                <c:pt idx="1941">
                  <c:v>-7.9154968261718806E-2</c:v>
                </c:pt>
                <c:pt idx="1942">
                  <c:v>-8.1539154052734403E-2</c:v>
                </c:pt>
                <c:pt idx="1943">
                  <c:v>-8.3446502685547028E-2</c:v>
                </c:pt>
                <c:pt idx="1944">
                  <c:v>-8.5353851318359528E-2</c:v>
                </c:pt>
                <c:pt idx="1945">
                  <c:v>-8.7738037109374986E-2</c:v>
                </c:pt>
                <c:pt idx="1946">
                  <c:v>-8.9645385742187694E-2</c:v>
                </c:pt>
                <c:pt idx="1947">
                  <c:v>-9.1552734375000028E-2</c:v>
                </c:pt>
                <c:pt idx="1948">
                  <c:v>-9.2506408691406541E-2</c:v>
                </c:pt>
                <c:pt idx="1949">
                  <c:v>-9.4413757324218639E-2</c:v>
                </c:pt>
                <c:pt idx="1950">
                  <c:v>-9.7274780273437486E-2</c:v>
                </c:pt>
                <c:pt idx="1951">
                  <c:v>-0.1001358032226561</c:v>
                </c:pt>
                <c:pt idx="1952">
                  <c:v>-0.1015663146972659</c:v>
                </c:pt>
                <c:pt idx="1953">
                  <c:v>-0.102519989013672</c:v>
                </c:pt>
                <c:pt idx="1954">
                  <c:v>-0.10395050048828119</c:v>
                </c:pt>
                <c:pt idx="1955">
                  <c:v>-0.105381011962891</c:v>
                </c:pt>
                <c:pt idx="1956">
                  <c:v>-0.1068115234375001</c:v>
                </c:pt>
                <c:pt idx="1957">
                  <c:v>-0.10824203491210919</c:v>
                </c:pt>
                <c:pt idx="1958">
                  <c:v>-0.10967254638671925</c:v>
                </c:pt>
                <c:pt idx="1959">
                  <c:v>-0.1115798950195309</c:v>
                </c:pt>
                <c:pt idx="1960">
                  <c:v>-0.1130104064941409</c:v>
                </c:pt>
                <c:pt idx="1961">
                  <c:v>-0.113964080810547</c:v>
                </c:pt>
                <c:pt idx="1962">
                  <c:v>-0.1153945922851561</c:v>
                </c:pt>
                <c:pt idx="1963">
                  <c:v>-0.11777877807617219</c:v>
                </c:pt>
                <c:pt idx="1964">
                  <c:v>-0.11968612670898419</c:v>
                </c:pt>
                <c:pt idx="1965">
                  <c:v>-0.1215934753417971</c:v>
                </c:pt>
                <c:pt idx="1966">
                  <c:v>-0.124454498291016</c:v>
                </c:pt>
                <c:pt idx="1967">
                  <c:v>-0.12874603271484422</c:v>
                </c:pt>
                <c:pt idx="1968">
                  <c:v>-0.132560729980469</c:v>
                </c:pt>
                <c:pt idx="1969">
                  <c:v>-0.13589859008789129</c:v>
                </c:pt>
                <c:pt idx="1970">
                  <c:v>-0.13971328735351601</c:v>
                </c:pt>
                <c:pt idx="1971">
                  <c:v>-0.14352798461914101</c:v>
                </c:pt>
                <c:pt idx="1972">
                  <c:v>-0.14638900756835899</c:v>
                </c:pt>
                <c:pt idx="1973">
                  <c:v>-0.14829635620117229</c:v>
                </c:pt>
                <c:pt idx="1974">
                  <c:v>-0.14877319335937522</c:v>
                </c:pt>
                <c:pt idx="1975">
                  <c:v>-0.14877319335937522</c:v>
                </c:pt>
                <c:pt idx="1976">
                  <c:v>-0.14829635620117229</c:v>
                </c:pt>
                <c:pt idx="1977">
                  <c:v>-0.14781951904296922</c:v>
                </c:pt>
                <c:pt idx="1978">
                  <c:v>-0.14781951904296922</c:v>
                </c:pt>
                <c:pt idx="1979">
                  <c:v>-0.14925003051757826</c:v>
                </c:pt>
                <c:pt idx="1980">
                  <c:v>-0.151634216308594</c:v>
                </c:pt>
                <c:pt idx="1981">
                  <c:v>-0.15354156494140622</c:v>
                </c:pt>
                <c:pt idx="1982">
                  <c:v>-0.15544891357421942</c:v>
                </c:pt>
                <c:pt idx="1983">
                  <c:v>-0.15735626220703122</c:v>
                </c:pt>
                <c:pt idx="1984">
                  <c:v>-0.15974044799804729</c:v>
                </c:pt>
                <c:pt idx="1985">
                  <c:v>-0.16164779663085888</c:v>
                </c:pt>
                <c:pt idx="1986">
                  <c:v>-0.16355514526367188</c:v>
                </c:pt>
                <c:pt idx="1987">
                  <c:v>-0.16593933105468722</c:v>
                </c:pt>
                <c:pt idx="1988">
                  <c:v>-0.16927719116210926</c:v>
                </c:pt>
                <c:pt idx="1989">
                  <c:v>-0.17213821411132826</c:v>
                </c:pt>
                <c:pt idx="1990">
                  <c:v>-0.17499923706054729</c:v>
                </c:pt>
                <c:pt idx="1991">
                  <c:v>-0.17833709716796942</c:v>
                </c:pt>
                <c:pt idx="1992">
                  <c:v>-0.18167495727539101</c:v>
                </c:pt>
                <c:pt idx="1993">
                  <c:v>-0.18453598022460899</c:v>
                </c:pt>
                <c:pt idx="1994">
                  <c:v>-0.18596649169921942</c:v>
                </c:pt>
                <c:pt idx="1995">
                  <c:v>-0.18739700317382826</c:v>
                </c:pt>
                <c:pt idx="1996">
                  <c:v>-0.18835067749023399</c:v>
                </c:pt>
                <c:pt idx="1997">
                  <c:v>-0.18930435180664129</c:v>
                </c:pt>
                <c:pt idx="1998">
                  <c:v>-0.18978118896484422</c:v>
                </c:pt>
                <c:pt idx="1999">
                  <c:v>-0.19216537475585888</c:v>
                </c:pt>
                <c:pt idx="2000">
                  <c:v>-0.19502639770507799</c:v>
                </c:pt>
                <c:pt idx="2001">
                  <c:v>-0.19741058349609442</c:v>
                </c:pt>
                <c:pt idx="2002">
                  <c:v>-0.19931793212890622</c:v>
                </c:pt>
                <c:pt idx="2003">
                  <c:v>-0.20122528076171922</c:v>
                </c:pt>
                <c:pt idx="2004">
                  <c:v>-0.20170211791992201</c:v>
                </c:pt>
                <c:pt idx="2005">
                  <c:v>-0.200271606445312</c:v>
                </c:pt>
                <c:pt idx="2006">
                  <c:v>-0.19931793212890622</c:v>
                </c:pt>
                <c:pt idx="2007">
                  <c:v>-0.200271606445312</c:v>
                </c:pt>
                <c:pt idx="2008">
                  <c:v>-0.20265579223632799</c:v>
                </c:pt>
                <c:pt idx="2009">
                  <c:v>-0.20408630371093722</c:v>
                </c:pt>
                <c:pt idx="2010">
                  <c:v>-0.20551681518554701</c:v>
                </c:pt>
                <c:pt idx="2011">
                  <c:v>-0.20980834960937522</c:v>
                </c:pt>
                <c:pt idx="2012">
                  <c:v>-0.21505355834960888</c:v>
                </c:pt>
                <c:pt idx="2013">
                  <c:v>-0.21934509277343742</c:v>
                </c:pt>
                <c:pt idx="2014">
                  <c:v>-0.222206115722656</c:v>
                </c:pt>
                <c:pt idx="2015">
                  <c:v>-0.22506713867187522</c:v>
                </c:pt>
                <c:pt idx="2016">
                  <c:v>-0.22745132446289129</c:v>
                </c:pt>
                <c:pt idx="2017">
                  <c:v>-0.22745132446289129</c:v>
                </c:pt>
                <c:pt idx="2018">
                  <c:v>-0.22602081298828078</c:v>
                </c:pt>
                <c:pt idx="2019">
                  <c:v>-0.22459030151367201</c:v>
                </c:pt>
                <c:pt idx="2020">
                  <c:v>-0.223159790039062</c:v>
                </c:pt>
                <c:pt idx="2021">
                  <c:v>-0.223159790039062</c:v>
                </c:pt>
                <c:pt idx="2022">
                  <c:v>-0.22459030151367201</c:v>
                </c:pt>
                <c:pt idx="2023">
                  <c:v>-0.226974487304687</c:v>
                </c:pt>
                <c:pt idx="2024">
                  <c:v>-0.23031234741210926</c:v>
                </c:pt>
                <c:pt idx="2025">
                  <c:v>-0.23317337036132799</c:v>
                </c:pt>
                <c:pt idx="2026">
                  <c:v>-0.23651123046875022</c:v>
                </c:pt>
                <c:pt idx="2027">
                  <c:v>-0.23889541625976601</c:v>
                </c:pt>
                <c:pt idx="2028">
                  <c:v>-0.241279602050781</c:v>
                </c:pt>
                <c:pt idx="2029">
                  <c:v>-0.24271011352539149</c:v>
                </c:pt>
                <c:pt idx="2030">
                  <c:v>-0.24366378784179729</c:v>
                </c:pt>
                <c:pt idx="2031">
                  <c:v>-0.24461746215820326</c:v>
                </c:pt>
                <c:pt idx="2032">
                  <c:v>-0.24557113647460899</c:v>
                </c:pt>
                <c:pt idx="2033">
                  <c:v>-0.24747848510742268</c:v>
                </c:pt>
                <c:pt idx="2034">
                  <c:v>-0.24986267089843722</c:v>
                </c:pt>
                <c:pt idx="2035">
                  <c:v>-0.25367736816406239</c:v>
                </c:pt>
                <c:pt idx="2036">
                  <c:v>-0.25796890258789146</c:v>
                </c:pt>
                <c:pt idx="2037">
                  <c:v>-0.26178359985351601</c:v>
                </c:pt>
                <c:pt idx="2038">
                  <c:v>-0.26416778564453097</c:v>
                </c:pt>
                <c:pt idx="2039">
                  <c:v>-0.26559829711914146</c:v>
                </c:pt>
                <c:pt idx="2040">
                  <c:v>-0.26607513427734408</c:v>
                </c:pt>
                <c:pt idx="2041">
                  <c:v>-0.26559829711914146</c:v>
                </c:pt>
                <c:pt idx="2042">
                  <c:v>-0.26369094848632735</c:v>
                </c:pt>
                <c:pt idx="2043">
                  <c:v>-0.26226043701171903</c:v>
                </c:pt>
                <c:pt idx="2044">
                  <c:v>-0.26226043701171903</c:v>
                </c:pt>
                <c:pt idx="2045">
                  <c:v>-0.263214111328125</c:v>
                </c:pt>
                <c:pt idx="2046">
                  <c:v>-0.26273727416992199</c:v>
                </c:pt>
                <c:pt idx="2047">
                  <c:v>-0.26273727416992199</c:v>
                </c:pt>
                <c:pt idx="2048">
                  <c:v>-0.26416778564453097</c:v>
                </c:pt>
                <c:pt idx="2049">
                  <c:v>-0.26559829711914146</c:v>
                </c:pt>
                <c:pt idx="2050">
                  <c:v>-0.26702880859375039</c:v>
                </c:pt>
                <c:pt idx="2051">
                  <c:v>-0.268936157226562</c:v>
                </c:pt>
                <c:pt idx="2052">
                  <c:v>-0.27370452880859403</c:v>
                </c:pt>
                <c:pt idx="2053">
                  <c:v>-0.27894973754882801</c:v>
                </c:pt>
                <c:pt idx="2054">
                  <c:v>-0.28276443481445351</c:v>
                </c:pt>
                <c:pt idx="2055">
                  <c:v>-0.28562545776367232</c:v>
                </c:pt>
                <c:pt idx="2056">
                  <c:v>-0.28657913208007801</c:v>
                </c:pt>
                <c:pt idx="2057">
                  <c:v>-0.28753280639648432</c:v>
                </c:pt>
                <c:pt idx="2058">
                  <c:v>-0.28657913208007801</c:v>
                </c:pt>
                <c:pt idx="2059">
                  <c:v>-0.28705596923828153</c:v>
                </c:pt>
                <c:pt idx="2060">
                  <c:v>-0.2884864807128919</c:v>
                </c:pt>
                <c:pt idx="2061">
                  <c:v>-0.28991699218750078</c:v>
                </c:pt>
                <c:pt idx="2062">
                  <c:v>-0.29182434082031239</c:v>
                </c:pt>
                <c:pt idx="2063">
                  <c:v>-0.29373168945312461</c:v>
                </c:pt>
                <c:pt idx="2064">
                  <c:v>-0.29563903808593661</c:v>
                </c:pt>
                <c:pt idx="2065">
                  <c:v>-0.29659271240234408</c:v>
                </c:pt>
                <c:pt idx="2066">
                  <c:v>-0.2961158752441419</c:v>
                </c:pt>
                <c:pt idx="2067">
                  <c:v>-0.29706954956054732</c:v>
                </c:pt>
                <c:pt idx="2068">
                  <c:v>-0.29897689819335965</c:v>
                </c:pt>
                <c:pt idx="2069">
                  <c:v>-0.30088424682617232</c:v>
                </c:pt>
                <c:pt idx="2070">
                  <c:v>-0.30231475830078153</c:v>
                </c:pt>
                <c:pt idx="2071">
                  <c:v>-0.303268432617187</c:v>
                </c:pt>
                <c:pt idx="2072">
                  <c:v>-0.30422210693359408</c:v>
                </c:pt>
                <c:pt idx="2073">
                  <c:v>-0.30469894409179699</c:v>
                </c:pt>
                <c:pt idx="2074">
                  <c:v>-0.30517578125000078</c:v>
                </c:pt>
                <c:pt idx="2075">
                  <c:v>-0.30612945556640597</c:v>
                </c:pt>
                <c:pt idx="2076">
                  <c:v>-0.30660629272460965</c:v>
                </c:pt>
                <c:pt idx="2077">
                  <c:v>-0.30708312988281278</c:v>
                </c:pt>
                <c:pt idx="2078">
                  <c:v>-0.30803680419921964</c:v>
                </c:pt>
                <c:pt idx="2079">
                  <c:v>-0.30994415283203097</c:v>
                </c:pt>
                <c:pt idx="2080">
                  <c:v>-0.31089782714843739</c:v>
                </c:pt>
                <c:pt idx="2081">
                  <c:v>-0.31232833862304765</c:v>
                </c:pt>
                <c:pt idx="2082">
                  <c:v>-0.31423568725585965</c:v>
                </c:pt>
                <c:pt idx="2083">
                  <c:v>-0.31661987304687578</c:v>
                </c:pt>
                <c:pt idx="2084">
                  <c:v>-0.31852722167968778</c:v>
                </c:pt>
                <c:pt idx="2085">
                  <c:v>-0.31948089599609497</c:v>
                </c:pt>
                <c:pt idx="2086">
                  <c:v>-0.31995773315429765</c:v>
                </c:pt>
                <c:pt idx="2087">
                  <c:v>-0.32043457031250078</c:v>
                </c:pt>
                <c:pt idx="2088">
                  <c:v>-0.32138824462890653</c:v>
                </c:pt>
                <c:pt idx="2089">
                  <c:v>-0.32234191894531239</c:v>
                </c:pt>
                <c:pt idx="2090">
                  <c:v>-0.32377243041992232</c:v>
                </c:pt>
                <c:pt idx="2091">
                  <c:v>-0.32567977905273465</c:v>
                </c:pt>
                <c:pt idx="2092">
                  <c:v>-0.32711029052734464</c:v>
                </c:pt>
                <c:pt idx="2093">
                  <c:v>-0.32949447631835965</c:v>
                </c:pt>
                <c:pt idx="2094">
                  <c:v>-0.33235549926757896</c:v>
                </c:pt>
                <c:pt idx="2095">
                  <c:v>-0.33473968505859408</c:v>
                </c:pt>
                <c:pt idx="2096">
                  <c:v>-0.33569335937500039</c:v>
                </c:pt>
                <c:pt idx="2097">
                  <c:v>-0.33617019653320351</c:v>
                </c:pt>
                <c:pt idx="2098">
                  <c:v>-0.33617019653320351</c:v>
                </c:pt>
                <c:pt idx="2099">
                  <c:v>-0.33617019653320351</c:v>
                </c:pt>
                <c:pt idx="2100">
                  <c:v>-0.33521652221679732</c:v>
                </c:pt>
                <c:pt idx="2101">
                  <c:v>-0.33473968505859408</c:v>
                </c:pt>
                <c:pt idx="2102">
                  <c:v>-0.33473968505859408</c:v>
                </c:pt>
                <c:pt idx="2103">
                  <c:v>-0.33521652221679732</c:v>
                </c:pt>
                <c:pt idx="2104">
                  <c:v>-0.33617019653320351</c:v>
                </c:pt>
                <c:pt idx="2105">
                  <c:v>-0.33807754516601646</c:v>
                </c:pt>
                <c:pt idx="2106">
                  <c:v>-0.33950805664062539</c:v>
                </c:pt>
                <c:pt idx="2107">
                  <c:v>-0.34046173095703097</c:v>
                </c:pt>
                <c:pt idx="2108">
                  <c:v>-0.34141540527343739</c:v>
                </c:pt>
                <c:pt idx="2109">
                  <c:v>-0.34236907958984497</c:v>
                </c:pt>
                <c:pt idx="2110">
                  <c:v>-0.34379959106445351</c:v>
                </c:pt>
                <c:pt idx="2111">
                  <c:v>-0.34570693969726646</c:v>
                </c:pt>
                <c:pt idx="2112">
                  <c:v>-0.34809112548828075</c:v>
                </c:pt>
                <c:pt idx="2113">
                  <c:v>-0.3509521484375</c:v>
                </c:pt>
                <c:pt idx="2114">
                  <c:v>-0.35381317138671964</c:v>
                </c:pt>
                <c:pt idx="2115">
                  <c:v>-0.35619735717773399</c:v>
                </c:pt>
                <c:pt idx="2116">
                  <c:v>-0.35810470581054765</c:v>
                </c:pt>
                <c:pt idx="2117">
                  <c:v>-0.35858154296875039</c:v>
                </c:pt>
                <c:pt idx="2118">
                  <c:v>-0.35762786865234464</c:v>
                </c:pt>
                <c:pt idx="2119">
                  <c:v>-0.35572052001953097</c:v>
                </c:pt>
                <c:pt idx="2120">
                  <c:v>-0.35429000854492199</c:v>
                </c:pt>
                <c:pt idx="2121">
                  <c:v>-0.35285949707031239</c:v>
                </c:pt>
                <c:pt idx="2122">
                  <c:v>-0.35285949707031239</c:v>
                </c:pt>
                <c:pt idx="2123">
                  <c:v>-0.35429000854492199</c:v>
                </c:pt>
                <c:pt idx="2124">
                  <c:v>-0.35619735717773399</c:v>
                </c:pt>
                <c:pt idx="2125">
                  <c:v>-0.35905838012695351</c:v>
                </c:pt>
                <c:pt idx="2126">
                  <c:v>-0.36239624023437539</c:v>
                </c:pt>
                <c:pt idx="2127">
                  <c:v>-0.36668777465820351</c:v>
                </c:pt>
                <c:pt idx="2128">
                  <c:v>-0.36954879760742265</c:v>
                </c:pt>
                <c:pt idx="2129">
                  <c:v>-0.37097930908203153</c:v>
                </c:pt>
                <c:pt idx="2130">
                  <c:v>-0.37193298339843778</c:v>
                </c:pt>
                <c:pt idx="2131">
                  <c:v>-0.37336349487304765</c:v>
                </c:pt>
                <c:pt idx="2132">
                  <c:v>-0.37384033203125039</c:v>
                </c:pt>
                <c:pt idx="2133">
                  <c:v>-0.37384033203125039</c:v>
                </c:pt>
                <c:pt idx="2134">
                  <c:v>-0.37336349487304765</c:v>
                </c:pt>
                <c:pt idx="2135">
                  <c:v>-0.37384033203125039</c:v>
                </c:pt>
                <c:pt idx="2136">
                  <c:v>-0.37431716918945418</c:v>
                </c:pt>
                <c:pt idx="2137">
                  <c:v>-0.37479400634765653</c:v>
                </c:pt>
                <c:pt idx="2138">
                  <c:v>-0.37574768066406239</c:v>
                </c:pt>
                <c:pt idx="2139">
                  <c:v>-0.37717819213867265</c:v>
                </c:pt>
                <c:pt idx="2140">
                  <c:v>-0.37956237792968817</c:v>
                </c:pt>
                <c:pt idx="2141">
                  <c:v>-0.38051605224609408</c:v>
                </c:pt>
                <c:pt idx="2142">
                  <c:v>-0.38146972656250039</c:v>
                </c:pt>
                <c:pt idx="2143">
                  <c:v>-0.38194656372070396</c:v>
                </c:pt>
                <c:pt idx="2144">
                  <c:v>-0.38194656372070396</c:v>
                </c:pt>
                <c:pt idx="2145">
                  <c:v>-0.38242340087890653</c:v>
                </c:pt>
                <c:pt idx="2146">
                  <c:v>-0.38290023803710932</c:v>
                </c:pt>
                <c:pt idx="2147">
                  <c:v>-0.38337707519531278</c:v>
                </c:pt>
                <c:pt idx="2148">
                  <c:v>-0.38385391235351646</c:v>
                </c:pt>
                <c:pt idx="2149">
                  <c:v>-0.38385391235351646</c:v>
                </c:pt>
                <c:pt idx="2150">
                  <c:v>-0.38433074951171908</c:v>
                </c:pt>
                <c:pt idx="2151">
                  <c:v>-0.38433074951171908</c:v>
                </c:pt>
                <c:pt idx="2152">
                  <c:v>-0.38433074951171908</c:v>
                </c:pt>
                <c:pt idx="2153">
                  <c:v>-0.38576126098632801</c:v>
                </c:pt>
                <c:pt idx="2154">
                  <c:v>-0.3876686096191419</c:v>
                </c:pt>
                <c:pt idx="2155">
                  <c:v>-0.39100646972656278</c:v>
                </c:pt>
                <c:pt idx="2156">
                  <c:v>-0.39386749267578153</c:v>
                </c:pt>
                <c:pt idx="2157">
                  <c:v>-0.39625167846679699</c:v>
                </c:pt>
                <c:pt idx="2158">
                  <c:v>-0.39815902709960965</c:v>
                </c:pt>
                <c:pt idx="2159">
                  <c:v>-0.39911270141601646</c:v>
                </c:pt>
                <c:pt idx="2160">
                  <c:v>-0.40006637573242265</c:v>
                </c:pt>
                <c:pt idx="2161">
                  <c:v>-0.40102005004882801</c:v>
                </c:pt>
                <c:pt idx="2162">
                  <c:v>-0.40292739868164146</c:v>
                </c:pt>
                <c:pt idx="2163">
                  <c:v>-0.40388107299804765</c:v>
                </c:pt>
                <c:pt idx="2164">
                  <c:v>-0.40388107299804765</c:v>
                </c:pt>
                <c:pt idx="2165">
                  <c:v>-0.40388107299804765</c:v>
                </c:pt>
                <c:pt idx="2166">
                  <c:v>-0.40388107299804765</c:v>
                </c:pt>
                <c:pt idx="2167">
                  <c:v>-0.40340423583984497</c:v>
                </c:pt>
                <c:pt idx="2168">
                  <c:v>-0.40197372436523432</c:v>
                </c:pt>
                <c:pt idx="2169">
                  <c:v>-0.40149688720703153</c:v>
                </c:pt>
                <c:pt idx="2170">
                  <c:v>-0.40245056152343839</c:v>
                </c:pt>
                <c:pt idx="2171">
                  <c:v>-0.40435791015625039</c:v>
                </c:pt>
                <c:pt idx="2172">
                  <c:v>-0.40674209594726646</c:v>
                </c:pt>
                <c:pt idx="2173">
                  <c:v>-0.40912628173828153</c:v>
                </c:pt>
                <c:pt idx="2174">
                  <c:v>-0.41198730468750039</c:v>
                </c:pt>
                <c:pt idx="2175">
                  <c:v>-0.41532516479492265</c:v>
                </c:pt>
                <c:pt idx="2176">
                  <c:v>-0.41770935058593761</c:v>
                </c:pt>
                <c:pt idx="2177">
                  <c:v>-0.41913986206054732</c:v>
                </c:pt>
                <c:pt idx="2178">
                  <c:v>-0.41913986206054732</c:v>
                </c:pt>
                <c:pt idx="2179">
                  <c:v>-0.41913986206054732</c:v>
                </c:pt>
                <c:pt idx="2180">
                  <c:v>-0.41913986206054732</c:v>
                </c:pt>
                <c:pt idx="2181">
                  <c:v>-0.41913986206054732</c:v>
                </c:pt>
                <c:pt idx="2182">
                  <c:v>-0.42009353637695301</c:v>
                </c:pt>
                <c:pt idx="2183">
                  <c:v>-0.4220008850097669</c:v>
                </c:pt>
                <c:pt idx="2184">
                  <c:v>-0.423431396484375</c:v>
                </c:pt>
                <c:pt idx="2185">
                  <c:v>-0.42438507080078153</c:v>
                </c:pt>
                <c:pt idx="2186">
                  <c:v>-0.42438507080078153</c:v>
                </c:pt>
                <c:pt idx="2187">
                  <c:v>-0.42438507080078153</c:v>
                </c:pt>
                <c:pt idx="2188">
                  <c:v>-0.42486190795898465</c:v>
                </c:pt>
                <c:pt idx="2189">
                  <c:v>-0.42533874511718839</c:v>
                </c:pt>
                <c:pt idx="2190">
                  <c:v>-0.42676925659179654</c:v>
                </c:pt>
                <c:pt idx="2191">
                  <c:v>-0.42772293090820351</c:v>
                </c:pt>
                <c:pt idx="2192">
                  <c:v>-0.42963027954101601</c:v>
                </c:pt>
                <c:pt idx="2193">
                  <c:v>-0.43106079101562578</c:v>
                </c:pt>
                <c:pt idx="2194">
                  <c:v>-0.43201446533203186</c:v>
                </c:pt>
                <c:pt idx="2195">
                  <c:v>-0.43249130249023399</c:v>
                </c:pt>
                <c:pt idx="2196">
                  <c:v>-0.43296813964843839</c:v>
                </c:pt>
                <c:pt idx="2197">
                  <c:v>-0.43392181396484547</c:v>
                </c:pt>
                <c:pt idx="2198">
                  <c:v>-0.43439865112304765</c:v>
                </c:pt>
                <c:pt idx="2199">
                  <c:v>-0.43487548828125078</c:v>
                </c:pt>
                <c:pt idx="2200">
                  <c:v>-0.43535232543945396</c:v>
                </c:pt>
                <c:pt idx="2201">
                  <c:v>-0.4363059997558601</c:v>
                </c:pt>
                <c:pt idx="2202">
                  <c:v>-0.43678283691406378</c:v>
                </c:pt>
                <c:pt idx="2203">
                  <c:v>-0.43725967407226646</c:v>
                </c:pt>
                <c:pt idx="2204">
                  <c:v>-0.43773651123046964</c:v>
                </c:pt>
                <c:pt idx="2205">
                  <c:v>-0.43916702270507801</c:v>
                </c:pt>
                <c:pt idx="2206">
                  <c:v>-0.440597534179688</c:v>
                </c:pt>
                <c:pt idx="2207">
                  <c:v>-0.440597534179688</c:v>
                </c:pt>
                <c:pt idx="2208">
                  <c:v>-0.440597534179688</c:v>
                </c:pt>
                <c:pt idx="2209">
                  <c:v>-0.440597534179688</c:v>
                </c:pt>
                <c:pt idx="2210">
                  <c:v>-0.4410743713378919</c:v>
                </c:pt>
                <c:pt idx="2211">
                  <c:v>-0.44155120849609347</c:v>
                </c:pt>
                <c:pt idx="2212">
                  <c:v>-0.44155120849609347</c:v>
                </c:pt>
                <c:pt idx="2213">
                  <c:v>-0.44202804565429732</c:v>
                </c:pt>
                <c:pt idx="2214">
                  <c:v>-0.444412231445313</c:v>
                </c:pt>
                <c:pt idx="2215">
                  <c:v>-0.44775009155273399</c:v>
                </c:pt>
                <c:pt idx="2216">
                  <c:v>-0.45061111450195279</c:v>
                </c:pt>
                <c:pt idx="2217">
                  <c:v>-0.4525184631347669</c:v>
                </c:pt>
                <c:pt idx="2218">
                  <c:v>-0.45347213745117199</c:v>
                </c:pt>
                <c:pt idx="2219">
                  <c:v>-0.45442581176757851</c:v>
                </c:pt>
                <c:pt idx="2220">
                  <c:v>-0.45442581176757851</c:v>
                </c:pt>
                <c:pt idx="2221">
                  <c:v>-0.45442581176757851</c:v>
                </c:pt>
                <c:pt idx="2222">
                  <c:v>-0.45490264892578097</c:v>
                </c:pt>
                <c:pt idx="2223">
                  <c:v>-0.45633316040039079</c:v>
                </c:pt>
                <c:pt idx="2224">
                  <c:v>-0.45824050903320301</c:v>
                </c:pt>
                <c:pt idx="2225">
                  <c:v>-0.45919418334960965</c:v>
                </c:pt>
                <c:pt idx="2226">
                  <c:v>-0.46062469482421964</c:v>
                </c:pt>
                <c:pt idx="2227">
                  <c:v>-0.46253204345703075</c:v>
                </c:pt>
                <c:pt idx="2228">
                  <c:v>-0.46300888061523432</c:v>
                </c:pt>
                <c:pt idx="2229">
                  <c:v>-0.46253204345703075</c:v>
                </c:pt>
                <c:pt idx="2230">
                  <c:v>-0.46157836914062578</c:v>
                </c:pt>
                <c:pt idx="2231">
                  <c:v>-0.46205520629882801</c:v>
                </c:pt>
                <c:pt idx="2232">
                  <c:v>-0.46300888061523432</c:v>
                </c:pt>
                <c:pt idx="2233">
                  <c:v>-0.46300888061523432</c:v>
                </c:pt>
                <c:pt idx="2234">
                  <c:v>-0.46300888061523432</c:v>
                </c:pt>
                <c:pt idx="2235">
                  <c:v>-0.46539306640625</c:v>
                </c:pt>
                <c:pt idx="2236">
                  <c:v>-0.46825408935546964</c:v>
                </c:pt>
                <c:pt idx="2237">
                  <c:v>-0.47063827514648432</c:v>
                </c:pt>
                <c:pt idx="2238">
                  <c:v>-0.47111511230468839</c:v>
                </c:pt>
                <c:pt idx="2239">
                  <c:v>-0.47016143798828097</c:v>
                </c:pt>
                <c:pt idx="2240">
                  <c:v>-0.46873092651367199</c:v>
                </c:pt>
                <c:pt idx="2241">
                  <c:v>-0.46634674072265653</c:v>
                </c:pt>
                <c:pt idx="2242">
                  <c:v>-0.46491622924804765</c:v>
                </c:pt>
                <c:pt idx="2243">
                  <c:v>-0.46396255493164146</c:v>
                </c:pt>
                <c:pt idx="2244">
                  <c:v>-0.46396255493164146</c:v>
                </c:pt>
                <c:pt idx="2245">
                  <c:v>-0.46586990356445396</c:v>
                </c:pt>
                <c:pt idx="2246">
                  <c:v>-0.46920776367187539</c:v>
                </c:pt>
                <c:pt idx="2247">
                  <c:v>-0.47254562377929732</c:v>
                </c:pt>
                <c:pt idx="2248">
                  <c:v>-0.47540664672851601</c:v>
                </c:pt>
                <c:pt idx="2249">
                  <c:v>-0.47779083251953075</c:v>
                </c:pt>
                <c:pt idx="2250">
                  <c:v>-0.48017501831054732</c:v>
                </c:pt>
                <c:pt idx="2251">
                  <c:v>-0.482559204101563</c:v>
                </c:pt>
                <c:pt idx="2252">
                  <c:v>-0.48351287841796964</c:v>
                </c:pt>
                <c:pt idx="2253">
                  <c:v>-0.482559204101563</c:v>
                </c:pt>
                <c:pt idx="2254">
                  <c:v>-0.48112869262695351</c:v>
                </c:pt>
                <c:pt idx="2255">
                  <c:v>-0.47969818115234464</c:v>
                </c:pt>
                <c:pt idx="2256">
                  <c:v>-0.478744506835938</c:v>
                </c:pt>
                <c:pt idx="2257">
                  <c:v>-0.47826766967773432</c:v>
                </c:pt>
                <c:pt idx="2258">
                  <c:v>-0.47922134399414146</c:v>
                </c:pt>
                <c:pt idx="2259">
                  <c:v>-0.48065185546875</c:v>
                </c:pt>
                <c:pt idx="2260">
                  <c:v>-0.482559204101563</c:v>
                </c:pt>
                <c:pt idx="2261">
                  <c:v>-0.48351287841796964</c:v>
                </c:pt>
                <c:pt idx="2262">
                  <c:v>-0.48446655273437539</c:v>
                </c:pt>
                <c:pt idx="2263">
                  <c:v>-0.48494338989257851</c:v>
                </c:pt>
                <c:pt idx="2264">
                  <c:v>-0.48494338989257851</c:v>
                </c:pt>
                <c:pt idx="2265">
                  <c:v>-0.48446655273437539</c:v>
                </c:pt>
                <c:pt idx="2266">
                  <c:v>-0.48398971557617232</c:v>
                </c:pt>
                <c:pt idx="2267">
                  <c:v>-0.48446655273437539</c:v>
                </c:pt>
                <c:pt idx="2268">
                  <c:v>-0.48542022705078153</c:v>
                </c:pt>
                <c:pt idx="2269">
                  <c:v>-0.48637390136718878</c:v>
                </c:pt>
                <c:pt idx="2270">
                  <c:v>-0.48780441284179732</c:v>
                </c:pt>
                <c:pt idx="2271">
                  <c:v>-0.49018859863281378</c:v>
                </c:pt>
                <c:pt idx="2272">
                  <c:v>-0.49257278442382851</c:v>
                </c:pt>
                <c:pt idx="2273">
                  <c:v>-0.4944801330566419</c:v>
                </c:pt>
                <c:pt idx="2274">
                  <c:v>-0.49591064453125039</c:v>
                </c:pt>
                <c:pt idx="2275">
                  <c:v>-0.49734115600585932</c:v>
                </c:pt>
                <c:pt idx="2276">
                  <c:v>-0.49781799316406417</c:v>
                </c:pt>
                <c:pt idx="2277">
                  <c:v>-0.49781799316406417</c:v>
                </c:pt>
                <c:pt idx="2278">
                  <c:v>-0.49686431884765686</c:v>
                </c:pt>
                <c:pt idx="2279">
                  <c:v>-0.49543380737304765</c:v>
                </c:pt>
                <c:pt idx="2280">
                  <c:v>-0.49543380737304765</c:v>
                </c:pt>
                <c:pt idx="2281">
                  <c:v>-0.49686431884765686</c:v>
                </c:pt>
                <c:pt idx="2282">
                  <c:v>-0.49781799316406417</c:v>
                </c:pt>
                <c:pt idx="2283">
                  <c:v>-0.49924850463867232</c:v>
                </c:pt>
                <c:pt idx="2284">
                  <c:v>-0.50115585327148504</c:v>
                </c:pt>
                <c:pt idx="2285">
                  <c:v>-0.5030632019042961</c:v>
                </c:pt>
                <c:pt idx="2286">
                  <c:v>-0.5035400390625</c:v>
                </c:pt>
                <c:pt idx="2287">
                  <c:v>-0.5035400390625</c:v>
                </c:pt>
                <c:pt idx="2288">
                  <c:v>-0.50401687622070301</c:v>
                </c:pt>
                <c:pt idx="2289">
                  <c:v>-0.50592422485351662</c:v>
                </c:pt>
                <c:pt idx="2290">
                  <c:v>-0.50783157348632801</c:v>
                </c:pt>
                <c:pt idx="2291">
                  <c:v>-0.50926208496093628</c:v>
                </c:pt>
                <c:pt idx="2292">
                  <c:v>-0.51021575927734308</c:v>
                </c:pt>
                <c:pt idx="2293">
                  <c:v>-0.51069259643554765</c:v>
                </c:pt>
                <c:pt idx="2294">
                  <c:v>-0.50926208496093628</c:v>
                </c:pt>
                <c:pt idx="2295">
                  <c:v>-0.50783157348632801</c:v>
                </c:pt>
                <c:pt idx="2296">
                  <c:v>-0.50687789916992199</c:v>
                </c:pt>
                <c:pt idx="2297">
                  <c:v>-0.50735473632812589</c:v>
                </c:pt>
                <c:pt idx="2298">
                  <c:v>-0.50783157348632801</c:v>
                </c:pt>
                <c:pt idx="2299">
                  <c:v>-0.50830841064453203</c:v>
                </c:pt>
                <c:pt idx="2300">
                  <c:v>-0.50830841064453203</c:v>
                </c:pt>
                <c:pt idx="2301">
                  <c:v>-0.50878524780273349</c:v>
                </c:pt>
                <c:pt idx="2302">
                  <c:v>-0.50926208496093628</c:v>
                </c:pt>
                <c:pt idx="2303">
                  <c:v>-0.50973892211914162</c:v>
                </c:pt>
                <c:pt idx="2304">
                  <c:v>-0.51069259643554765</c:v>
                </c:pt>
                <c:pt idx="2305">
                  <c:v>-0.51212310791015558</c:v>
                </c:pt>
                <c:pt idx="2306">
                  <c:v>-0.514984130859375</c:v>
                </c:pt>
                <c:pt idx="2307">
                  <c:v>-0.51641464233398404</c:v>
                </c:pt>
                <c:pt idx="2308">
                  <c:v>-0.51736831665039162</c:v>
                </c:pt>
                <c:pt idx="2309">
                  <c:v>-0.51689147949218917</c:v>
                </c:pt>
                <c:pt idx="2310">
                  <c:v>-0.51641464233398404</c:v>
                </c:pt>
                <c:pt idx="2311">
                  <c:v>-0.51593780517578103</c:v>
                </c:pt>
                <c:pt idx="2312">
                  <c:v>-0.514984130859375</c:v>
                </c:pt>
                <c:pt idx="2313">
                  <c:v>-0.51450729370117199</c:v>
                </c:pt>
                <c:pt idx="2314">
                  <c:v>-0.514984130859375</c:v>
                </c:pt>
                <c:pt idx="2315">
                  <c:v>-0.51641464233398404</c:v>
                </c:pt>
                <c:pt idx="2316">
                  <c:v>-0.51879882812500089</c:v>
                </c:pt>
                <c:pt idx="2317">
                  <c:v>-0.52118301391601596</c:v>
                </c:pt>
                <c:pt idx="2318">
                  <c:v>-0.52356719970702892</c:v>
                </c:pt>
                <c:pt idx="2319">
                  <c:v>-0.52547454833984397</c:v>
                </c:pt>
                <c:pt idx="2320">
                  <c:v>-0.52595138549804699</c:v>
                </c:pt>
                <c:pt idx="2321">
                  <c:v>-0.52595138549804699</c:v>
                </c:pt>
                <c:pt idx="2322">
                  <c:v>-0.52499771118164096</c:v>
                </c:pt>
                <c:pt idx="2323">
                  <c:v>-0.52452087402343861</c:v>
                </c:pt>
                <c:pt idx="2324">
                  <c:v>-0.52404403686523404</c:v>
                </c:pt>
                <c:pt idx="2325">
                  <c:v>-0.52404403686523404</c:v>
                </c:pt>
                <c:pt idx="2326">
                  <c:v>-0.52499771118164096</c:v>
                </c:pt>
                <c:pt idx="2327">
                  <c:v>-0.52547454833984397</c:v>
                </c:pt>
                <c:pt idx="2328">
                  <c:v>-0.52547454833984397</c:v>
                </c:pt>
                <c:pt idx="2329">
                  <c:v>-0.52547454833984397</c:v>
                </c:pt>
                <c:pt idx="2330">
                  <c:v>-0.52738189697265558</c:v>
                </c:pt>
                <c:pt idx="2331">
                  <c:v>-0.52976608276367199</c:v>
                </c:pt>
                <c:pt idx="2332">
                  <c:v>-0.53215026855468861</c:v>
                </c:pt>
                <c:pt idx="2333">
                  <c:v>-0.5335807800292961</c:v>
                </c:pt>
                <c:pt idx="2334">
                  <c:v>-0.53548812866210849</c:v>
                </c:pt>
                <c:pt idx="2335">
                  <c:v>-0.53596496582031206</c:v>
                </c:pt>
                <c:pt idx="2336">
                  <c:v>-0.53596496582031206</c:v>
                </c:pt>
                <c:pt idx="2337">
                  <c:v>-0.53644180297851718</c:v>
                </c:pt>
                <c:pt idx="2338">
                  <c:v>-0.53691864013671897</c:v>
                </c:pt>
                <c:pt idx="2339">
                  <c:v>-0.53834915161132801</c:v>
                </c:pt>
                <c:pt idx="2340">
                  <c:v>-0.54025650024414096</c:v>
                </c:pt>
                <c:pt idx="2341">
                  <c:v>-0.54264068603515703</c:v>
                </c:pt>
                <c:pt idx="2342">
                  <c:v>-0.54454803466796897</c:v>
                </c:pt>
                <c:pt idx="2343">
                  <c:v>-0.54502487182617265</c:v>
                </c:pt>
                <c:pt idx="2344">
                  <c:v>-0.545501708984375</c:v>
                </c:pt>
                <c:pt idx="2345">
                  <c:v>-0.54502487182617265</c:v>
                </c:pt>
                <c:pt idx="2346">
                  <c:v>-0.54407119750976662</c:v>
                </c:pt>
                <c:pt idx="2347">
                  <c:v>-0.54264068603515703</c:v>
                </c:pt>
                <c:pt idx="2348">
                  <c:v>-0.54168701171875</c:v>
                </c:pt>
                <c:pt idx="2349">
                  <c:v>-0.54216384887695168</c:v>
                </c:pt>
                <c:pt idx="2350">
                  <c:v>-0.54264068603515703</c:v>
                </c:pt>
                <c:pt idx="2351">
                  <c:v>-0.54454803466796897</c:v>
                </c:pt>
                <c:pt idx="2352">
                  <c:v>-0.54693222045898404</c:v>
                </c:pt>
                <c:pt idx="2353">
                  <c:v>-0.5497932434082039</c:v>
                </c:pt>
                <c:pt idx="2354">
                  <c:v>-0.55217742919921897</c:v>
                </c:pt>
                <c:pt idx="2355">
                  <c:v>-0.553131103515625</c:v>
                </c:pt>
                <c:pt idx="2356">
                  <c:v>-0.553131103515625</c:v>
                </c:pt>
                <c:pt idx="2357">
                  <c:v>-0.55217742919921897</c:v>
                </c:pt>
                <c:pt idx="2358">
                  <c:v>-0.55122375488281306</c:v>
                </c:pt>
                <c:pt idx="2359">
                  <c:v>-0.55122375488281306</c:v>
                </c:pt>
                <c:pt idx="2360">
                  <c:v>-0.55170059204101662</c:v>
                </c:pt>
                <c:pt idx="2361">
                  <c:v>-0.55265426635742265</c:v>
                </c:pt>
                <c:pt idx="2362">
                  <c:v>-0.5536079406738289</c:v>
                </c:pt>
                <c:pt idx="2363">
                  <c:v>-0.55456161499023349</c:v>
                </c:pt>
                <c:pt idx="2364">
                  <c:v>-0.55599212646484464</c:v>
                </c:pt>
                <c:pt idx="2365">
                  <c:v>-0.55551528930663996</c:v>
                </c:pt>
                <c:pt idx="2366">
                  <c:v>-0.5536079406738289</c:v>
                </c:pt>
                <c:pt idx="2367">
                  <c:v>-0.55265426635742265</c:v>
                </c:pt>
                <c:pt idx="2368">
                  <c:v>-0.553131103515625</c:v>
                </c:pt>
                <c:pt idx="2369">
                  <c:v>-0.55456161499023349</c:v>
                </c:pt>
                <c:pt idx="2370">
                  <c:v>-0.55599212646484464</c:v>
                </c:pt>
                <c:pt idx="2371">
                  <c:v>-0.55789947509765603</c:v>
                </c:pt>
                <c:pt idx="2372">
                  <c:v>-0.55932998657226596</c:v>
                </c:pt>
                <c:pt idx="2373">
                  <c:v>-0.56028366088867199</c:v>
                </c:pt>
                <c:pt idx="2374">
                  <c:v>-0.55980682373046897</c:v>
                </c:pt>
                <c:pt idx="2375">
                  <c:v>-0.55932998657226596</c:v>
                </c:pt>
                <c:pt idx="2376">
                  <c:v>-0.55932998657226596</c:v>
                </c:pt>
                <c:pt idx="2377">
                  <c:v>-0.55932998657226596</c:v>
                </c:pt>
                <c:pt idx="2378">
                  <c:v>-0.55932998657226596</c:v>
                </c:pt>
                <c:pt idx="2379">
                  <c:v>-0.55932998657226596</c:v>
                </c:pt>
                <c:pt idx="2380">
                  <c:v>-0.55980682373046897</c:v>
                </c:pt>
                <c:pt idx="2381">
                  <c:v>-0.56028366088867199</c:v>
                </c:pt>
                <c:pt idx="2382">
                  <c:v>-0.55932998657226596</c:v>
                </c:pt>
                <c:pt idx="2383">
                  <c:v>-0.55932998657226596</c:v>
                </c:pt>
                <c:pt idx="2384">
                  <c:v>-0.55980682373046897</c:v>
                </c:pt>
                <c:pt idx="2385">
                  <c:v>-0.56171417236328203</c:v>
                </c:pt>
                <c:pt idx="2386">
                  <c:v>-0.56266784667968917</c:v>
                </c:pt>
                <c:pt idx="2387">
                  <c:v>-0.56314468383789162</c:v>
                </c:pt>
                <c:pt idx="2388">
                  <c:v>-0.56409835815429765</c:v>
                </c:pt>
                <c:pt idx="2389">
                  <c:v>-0.56552886962890603</c:v>
                </c:pt>
                <c:pt idx="2390">
                  <c:v>-0.56600570678710904</c:v>
                </c:pt>
                <c:pt idx="2391">
                  <c:v>-0.56552886962890603</c:v>
                </c:pt>
                <c:pt idx="2392">
                  <c:v>-0.5650520324707039</c:v>
                </c:pt>
                <c:pt idx="2393">
                  <c:v>-0.56600570678710904</c:v>
                </c:pt>
                <c:pt idx="2394">
                  <c:v>-0.56743621826171897</c:v>
                </c:pt>
                <c:pt idx="2395">
                  <c:v>-0.56791305541992199</c:v>
                </c:pt>
                <c:pt idx="2396">
                  <c:v>-0.56838989257812655</c:v>
                </c:pt>
                <c:pt idx="2397">
                  <c:v>-0.56886672973632668</c:v>
                </c:pt>
                <c:pt idx="2398">
                  <c:v>-0.56982040405273404</c:v>
                </c:pt>
                <c:pt idx="2399">
                  <c:v>-0.56982040405273404</c:v>
                </c:pt>
                <c:pt idx="2400">
                  <c:v>-0.56934356689453103</c:v>
                </c:pt>
                <c:pt idx="2401">
                  <c:v>-0.56838989257812655</c:v>
                </c:pt>
                <c:pt idx="2402">
                  <c:v>-0.56743621826171897</c:v>
                </c:pt>
                <c:pt idx="2403">
                  <c:v>-0.56743621826171897</c:v>
                </c:pt>
                <c:pt idx="2404">
                  <c:v>-0.56838989257812655</c:v>
                </c:pt>
                <c:pt idx="2405">
                  <c:v>-0.57029724121093806</c:v>
                </c:pt>
                <c:pt idx="2406">
                  <c:v>-0.57220458984374956</c:v>
                </c:pt>
                <c:pt idx="2407">
                  <c:v>-0.57315826416015603</c:v>
                </c:pt>
                <c:pt idx="2408">
                  <c:v>-0.57458877563476596</c:v>
                </c:pt>
                <c:pt idx="2409">
                  <c:v>-0.57554244995117199</c:v>
                </c:pt>
                <c:pt idx="2410">
                  <c:v>-0.57697296142578103</c:v>
                </c:pt>
                <c:pt idx="2411">
                  <c:v>-0.57840347290039162</c:v>
                </c:pt>
                <c:pt idx="2412">
                  <c:v>-0.579833984375</c:v>
                </c:pt>
                <c:pt idx="2413">
                  <c:v>-0.58126449584960771</c:v>
                </c:pt>
                <c:pt idx="2414">
                  <c:v>-0.58269500732421964</c:v>
                </c:pt>
                <c:pt idx="2415">
                  <c:v>-0.583648681640625</c:v>
                </c:pt>
                <c:pt idx="2416">
                  <c:v>-0.58269500732421964</c:v>
                </c:pt>
                <c:pt idx="2417">
                  <c:v>-0.58126449584960771</c:v>
                </c:pt>
                <c:pt idx="2418">
                  <c:v>-0.58078765869140603</c:v>
                </c:pt>
                <c:pt idx="2419">
                  <c:v>-0.58078765869140603</c:v>
                </c:pt>
                <c:pt idx="2420">
                  <c:v>-0.58126449584960771</c:v>
                </c:pt>
                <c:pt idx="2421">
                  <c:v>-0.58126449584960771</c:v>
                </c:pt>
                <c:pt idx="2422">
                  <c:v>-0.58078765869140603</c:v>
                </c:pt>
                <c:pt idx="2423">
                  <c:v>-0.58078765869140603</c:v>
                </c:pt>
                <c:pt idx="2424">
                  <c:v>-0.58031082153320257</c:v>
                </c:pt>
                <c:pt idx="2425">
                  <c:v>-0.58031082153320257</c:v>
                </c:pt>
                <c:pt idx="2426">
                  <c:v>-0.58078765869140603</c:v>
                </c:pt>
                <c:pt idx="2427">
                  <c:v>-0.58221817016601496</c:v>
                </c:pt>
                <c:pt idx="2428">
                  <c:v>-0.58507919311523349</c:v>
                </c:pt>
                <c:pt idx="2429">
                  <c:v>-0.58698654174804532</c:v>
                </c:pt>
                <c:pt idx="2430">
                  <c:v>-0.5879402160644539</c:v>
                </c:pt>
                <c:pt idx="2431">
                  <c:v>-0.58746337890624767</c:v>
                </c:pt>
                <c:pt idx="2432">
                  <c:v>-0.58650970458984397</c:v>
                </c:pt>
                <c:pt idx="2433">
                  <c:v>-0.58460235595702981</c:v>
                </c:pt>
                <c:pt idx="2434">
                  <c:v>-0.58221817016601496</c:v>
                </c:pt>
                <c:pt idx="2435">
                  <c:v>-0.58174133300781361</c:v>
                </c:pt>
                <c:pt idx="2436">
                  <c:v>-0.58174133300781361</c:v>
                </c:pt>
                <c:pt idx="2437">
                  <c:v>-0.58221817016601496</c:v>
                </c:pt>
                <c:pt idx="2438">
                  <c:v>-0.58221817016601496</c:v>
                </c:pt>
                <c:pt idx="2439">
                  <c:v>-0.58269500732421964</c:v>
                </c:pt>
                <c:pt idx="2440">
                  <c:v>-0.58412551879882801</c:v>
                </c:pt>
                <c:pt idx="2441">
                  <c:v>-0.58507919311523349</c:v>
                </c:pt>
                <c:pt idx="2442">
                  <c:v>-0.58555603027343806</c:v>
                </c:pt>
                <c:pt idx="2443">
                  <c:v>-0.58698654174804532</c:v>
                </c:pt>
                <c:pt idx="2444">
                  <c:v>-0.58889389038085904</c:v>
                </c:pt>
                <c:pt idx="2445">
                  <c:v>-0.59127807617187589</c:v>
                </c:pt>
                <c:pt idx="2446">
                  <c:v>-0.59270858764648404</c:v>
                </c:pt>
                <c:pt idx="2447">
                  <c:v>-0.59413909912109397</c:v>
                </c:pt>
                <c:pt idx="2448">
                  <c:v>-0.59556961059570301</c:v>
                </c:pt>
                <c:pt idx="2449">
                  <c:v>-0.59652328491210771</c:v>
                </c:pt>
                <c:pt idx="2450">
                  <c:v>-0.59700012207031306</c:v>
                </c:pt>
                <c:pt idx="2451">
                  <c:v>-0.59652328491210771</c:v>
                </c:pt>
                <c:pt idx="2452">
                  <c:v>-0.59652328491210771</c:v>
                </c:pt>
                <c:pt idx="2453">
                  <c:v>-0.59700012207031306</c:v>
                </c:pt>
                <c:pt idx="2454">
                  <c:v>-0.59652328491210771</c:v>
                </c:pt>
                <c:pt idx="2455">
                  <c:v>-0.59604644775390558</c:v>
                </c:pt>
                <c:pt idx="2456">
                  <c:v>-0.59604644775390558</c:v>
                </c:pt>
                <c:pt idx="2457">
                  <c:v>-0.59700012207031306</c:v>
                </c:pt>
                <c:pt idx="2458">
                  <c:v>-0.598907470703125</c:v>
                </c:pt>
                <c:pt idx="2459">
                  <c:v>-0.59986114501953058</c:v>
                </c:pt>
                <c:pt idx="2460">
                  <c:v>-0.60081481933593861</c:v>
                </c:pt>
                <c:pt idx="2461">
                  <c:v>-0.60224533081054765</c:v>
                </c:pt>
                <c:pt idx="2462">
                  <c:v>-0.60415267944335904</c:v>
                </c:pt>
                <c:pt idx="2463">
                  <c:v>-0.60415267944335904</c:v>
                </c:pt>
                <c:pt idx="2464">
                  <c:v>-0.60319900512695301</c:v>
                </c:pt>
                <c:pt idx="2465">
                  <c:v>-0.60272216796875</c:v>
                </c:pt>
                <c:pt idx="2466">
                  <c:v>-0.6036758422851578</c:v>
                </c:pt>
                <c:pt idx="2467">
                  <c:v>-0.60510635375976596</c:v>
                </c:pt>
                <c:pt idx="2468">
                  <c:v>-0.606536865234375</c:v>
                </c:pt>
                <c:pt idx="2469">
                  <c:v>-0.60892105102539218</c:v>
                </c:pt>
                <c:pt idx="2470">
                  <c:v>-0.61178207397460904</c:v>
                </c:pt>
                <c:pt idx="2471">
                  <c:v>-0.61464309692382979</c:v>
                </c:pt>
                <c:pt idx="2472">
                  <c:v>-0.61559677124023349</c:v>
                </c:pt>
                <c:pt idx="2473">
                  <c:v>-0.61559677124023349</c:v>
                </c:pt>
                <c:pt idx="2474">
                  <c:v>-0.61607360839843917</c:v>
                </c:pt>
                <c:pt idx="2475">
                  <c:v>-0.61655044555664096</c:v>
                </c:pt>
                <c:pt idx="2476">
                  <c:v>-0.61702728271484464</c:v>
                </c:pt>
                <c:pt idx="2477">
                  <c:v>-0.61702728271484464</c:v>
                </c:pt>
                <c:pt idx="2478">
                  <c:v>-0.61655044555664096</c:v>
                </c:pt>
                <c:pt idx="2479">
                  <c:v>-0.61702728271484464</c:v>
                </c:pt>
                <c:pt idx="2480">
                  <c:v>-0.61750411987304699</c:v>
                </c:pt>
                <c:pt idx="2481">
                  <c:v>-0.61798095703125</c:v>
                </c:pt>
                <c:pt idx="2482">
                  <c:v>-0.61750411987304699</c:v>
                </c:pt>
                <c:pt idx="2483">
                  <c:v>-0.61750411987304699</c:v>
                </c:pt>
                <c:pt idx="2484">
                  <c:v>-0.61702728271484464</c:v>
                </c:pt>
                <c:pt idx="2485">
                  <c:v>-0.61655044555664096</c:v>
                </c:pt>
                <c:pt idx="2486">
                  <c:v>-0.61511993408203103</c:v>
                </c:pt>
                <c:pt idx="2487">
                  <c:v>-0.61464309692382979</c:v>
                </c:pt>
                <c:pt idx="2488">
                  <c:v>-0.61464309692382979</c:v>
                </c:pt>
                <c:pt idx="2489">
                  <c:v>-0.61464309692382979</c:v>
                </c:pt>
                <c:pt idx="2490">
                  <c:v>-0.61464309692382979</c:v>
                </c:pt>
                <c:pt idx="2491">
                  <c:v>-0.61464309692382979</c:v>
                </c:pt>
                <c:pt idx="2492">
                  <c:v>-0.61464309692382979</c:v>
                </c:pt>
                <c:pt idx="2493">
                  <c:v>-0.61416625976562456</c:v>
                </c:pt>
                <c:pt idx="2494">
                  <c:v>-0.61464309692382979</c:v>
                </c:pt>
                <c:pt idx="2495">
                  <c:v>-0.61607360839843917</c:v>
                </c:pt>
                <c:pt idx="2496">
                  <c:v>-0.61845779418945301</c:v>
                </c:pt>
                <c:pt idx="2497">
                  <c:v>-0.62131881713867343</c:v>
                </c:pt>
                <c:pt idx="2498">
                  <c:v>-0.62370300292968917</c:v>
                </c:pt>
                <c:pt idx="2499">
                  <c:v>-0.62561035156250089</c:v>
                </c:pt>
                <c:pt idx="2500">
                  <c:v>-0.62656402587890558</c:v>
                </c:pt>
                <c:pt idx="2501">
                  <c:v>-0.62656402587890558</c:v>
                </c:pt>
                <c:pt idx="2502">
                  <c:v>-0.62513351440429765</c:v>
                </c:pt>
                <c:pt idx="2503">
                  <c:v>-0.62322616577148349</c:v>
                </c:pt>
                <c:pt idx="2504">
                  <c:v>-0.6222724914550789</c:v>
                </c:pt>
                <c:pt idx="2505">
                  <c:v>-0.62179565429687733</c:v>
                </c:pt>
                <c:pt idx="2506">
                  <c:v>-0.6227493286132828</c:v>
                </c:pt>
                <c:pt idx="2507">
                  <c:v>-0.62370300292968917</c:v>
                </c:pt>
                <c:pt idx="2508">
                  <c:v>-0.62513351440429765</c:v>
                </c:pt>
                <c:pt idx="2509">
                  <c:v>-0.62656402587890558</c:v>
                </c:pt>
                <c:pt idx="2510">
                  <c:v>-0.62751770019531306</c:v>
                </c:pt>
                <c:pt idx="2511">
                  <c:v>-0.62751770019531306</c:v>
                </c:pt>
                <c:pt idx="2512">
                  <c:v>-0.62656402587890558</c:v>
                </c:pt>
                <c:pt idx="2513">
                  <c:v>-0.6246566772460953</c:v>
                </c:pt>
                <c:pt idx="2514">
                  <c:v>-0.62370300292968917</c:v>
                </c:pt>
                <c:pt idx="2515">
                  <c:v>-0.62322616577148349</c:v>
                </c:pt>
                <c:pt idx="2516">
                  <c:v>-0.6227493286132828</c:v>
                </c:pt>
                <c:pt idx="2517">
                  <c:v>-0.6222724914550789</c:v>
                </c:pt>
                <c:pt idx="2518">
                  <c:v>-0.6227493286132828</c:v>
                </c:pt>
                <c:pt idx="2519">
                  <c:v>-0.6246566772460953</c:v>
                </c:pt>
                <c:pt idx="2520">
                  <c:v>-0.62751770019531306</c:v>
                </c:pt>
                <c:pt idx="2521">
                  <c:v>-0.62942504882812589</c:v>
                </c:pt>
                <c:pt idx="2522">
                  <c:v>-0.62990188598632801</c:v>
                </c:pt>
                <c:pt idx="2523">
                  <c:v>-0.62990188598632801</c:v>
                </c:pt>
                <c:pt idx="2524">
                  <c:v>-0.62894821166992343</c:v>
                </c:pt>
                <c:pt idx="2525">
                  <c:v>-0.62799453735351796</c:v>
                </c:pt>
                <c:pt idx="2526">
                  <c:v>-0.62656402587890558</c:v>
                </c:pt>
                <c:pt idx="2527">
                  <c:v>-0.62561035156250089</c:v>
                </c:pt>
                <c:pt idx="2528">
                  <c:v>-0.62656402587890558</c:v>
                </c:pt>
                <c:pt idx="2529">
                  <c:v>-0.62847137451171964</c:v>
                </c:pt>
                <c:pt idx="2530">
                  <c:v>-0.63037872314453203</c:v>
                </c:pt>
                <c:pt idx="2531">
                  <c:v>-0.63133239746093806</c:v>
                </c:pt>
                <c:pt idx="2532">
                  <c:v>-0.63228607177734308</c:v>
                </c:pt>
                <c:pt idx="2533">
                  <c:v>-0.63371658325195257</c:v>
                </c:pt>
                <c:pt idx="2534">
                  <c:v>-0.63467025756836082</c:v>
                </c:pt>
                <c:pt idx="2535">
                  <c:v>-0.63419342041015703</c:v>
                </c:pt>
                <c:pt idx="2536">
                  <c:v>-0.63419342041015703</c:v>
                </c:pt>
                <c:pt idx="2537">
                  <c:v>-0.63467025756836082</c:v>
                </c:pt>
                <c:pt idx="2538">
                  <c:v>-0.63514709472656361</c:v>
                </c:pt>
                <c:pt idx="2539">
                  <c:v>-0.63514709472656361</c:v>
                </c:pt>
                <c:pt idx="2540">
                  <c:v>-0.63562393188476662</c:v>
                </c:pt>
                <c:pt idx="2541">
                  <c:v>-0.63610076904296808</c:v>
                </c:pt>
                <c:pt idx="2542">
                  <c:v>-0.63705444335937655</c:v>
                </c:pt>
                <c:pt idx="2543">
                  <c:v>-0.6380081176757828</c:v>
                </c:pt>
                <c:pt idx="2544">
                  <c:v>-0.63943862915039162</c:v>
                </c:pt>
                <c:pt idx="2545">
                  <c:v>-0.63896179199218861</c:v>
                </c:pt>
                <c:pt idx="2546">
                  <c:v>-0.63848495483398404</c:v>
                </c:pt>
                <c:pt idx="2547">
                  <c:v>-0.6380081176757828</c:v>
                </c:pt>
                <c:pt idx="2548">
                  <c:v>-0.63943862915039162</c:v>
                </c:pt>
                <c:pt idx="2549">
                  <c:v>-0.6413459777832039</c:v>
                </c:pt>
                <c:pt idx="2550">
                  <c:v>-0.64277648925781361</c:v>
                </c:pt>
                <c:pt idx="2551">
                  <c:v>-0.64420700073242199</c:v>
                </c:pt>
                <c:pt idx="2552">
                  <c:v>-0.64659118652343917</c:v>
                </c:pt>
                <c:pt idx="2553">
                  <c:v>-0.64849853515625</c:v>
                </c:pt>
                <c:pt idx="2554">
                  <c:v>-0.64897537231445479</c:v>
                </c:pt>
                <c:pt idx="2555">
                  <c:v>-0.64897537231445479</c:v>
                </c:pt>
                <c:pt idx="2556">
                  <c:v>-0.64897537231445479</c:v>
                </c:pt>
                <c:pt idx="2557">
                  <c:v>-0.64897537231445479</c:v>
                </c:pt>
                <c:pt idx="2558">
                  <c:v>-0.64849853515625</c:v>
                </c:pt>
                <c:pt idx="2559">
                  <c:v>-0.64849853515625</c:v>
                </c:pt>
                <c:pt idx="2560">
                  <c:v>-0.64897537231445479</c:v>
                </c:pt>
                <c:pt idx="2561">
                  <c:v>-0.64897537231445479</c:v>
                </c:pt>
                <c:pt idx="2562">
                  <c:v>-0.64849853515625</c:v>
                </c:pt>
                <c:pt idx="2563">
                  <c:v>-0.64849853515625</c:v>
                </c:pt>
                <c:pt idx="2564">
                  <c:v>-0.64849853515625</c:v>
                </c:pt>
                <c:pt idx="2565">
                  <c:v>-0.64849853515625</c:v>
                </c:pt>
                <c:pt idx="2566">
                  <c:v>-0.64754486083984464</c:v>
                </c:pt>
                <c:pt idx="2567">
                  <c:v>-0.64706802368164162</c:v>
                </c:pt>
                <c:pt idx="2568">
                  <c:v>-0.64706802368164162</c:v>
                </c:pt>
                <c:pt idx="2569">
                  <c:v>-0.64802169799804843</c:v>
                </c:pt>
                <c:pt idx="2570">
                  <c:v>-0.64802169799804843</c:v>
                </c:pt>
                <c:pt idx="2571">
                  <c:v>-0.64754486083984464</c:v>
                </c:pt>
                <c:pt idx="2572">
                  <c:v>-0.64706802368164162</c:v>
                </c:pt>
                <c:pt idx="2573">
                  <c:v>-0.64659118652343917</c:v>
                </c:pt>
                <c:pt idx="2574">
                  <c:v>-0.64659118652343917</c:v>
                </c:pt>
                <c:pt idx="2575">
                  <c:v>-0.64754486083984464</c:v>
                </c:pt>
                <c:pt idx="2576">
                  <c:v>-0.64897537231445479</c:v>
                </c:pt>
                <c:pt idx="2577">
                  <c:v>-0.65135955810546964</c:v>
                </c:pt>
                <c:pt idx="2578">
                  <c:v>-0.65374374389648504</c:v>
                </c:pt>
                <c:pt idx="2579">
                  <c:v>-0.6566047668457039</c:v>
                </c:pt>
                <c:pt idx="2580">
                  <c:v>-0.6589889526367203</c:v>
                </c:pt>
                <c:pt idx="2581">
                  <c:v>-0.66089630126953203</c:v>
                </c:pt>
                <c:pt idx="2582">
                  <c:v>-0.66137313842773404</c:v>
                </c:pt>
                <c:pt idx="2583">
                  <c:v>-0.66089630126953203</c:v>
                </c:pt>
                <c:pt idx="2584">
                  <c:v>-0.66041946411132801</c:v>
                </c:pt>
                <c:pt idx="2585">
                  <c:v>-0.6594657897949211</c:v>
                </c:pt>
                <c:pt idx="2586">
                  <c:v>-0.65851211547851662</c:v>
                </c:pt>
                <c:pt idx="2587">
                  <c:v>-0.65803527832031417</c:v>
                </c:pt>
                <c:pt idx="2588">
                  <c:v>-0.65851211547851662</c:v>
                </c:pt>
                <c:pt idx="2589">
                  <c:v>-0.65994262695312655</c:v>
                </c:pt>
                <c:pt idx="2590">
                  <c:v>-0.66041946411132801</c:v>
                </c:pt>
                <c:pt idx="2591">
                  <c:v>-0.66137313842773404</c:v>
                </c:pt>
                <c:pt idx="2592">
                  <c:v>-0.66184997558593917</c:v>
                </c:pt>
                <c:pt idx="2593">
                  <c:v>-0.66137313842773404</c:v>
                </c:pt>
                <c:pt idx="2594">
                  <c:v>-0.6589889526367203</c:v>
                </c:pt>
                <c:pt idx="2595">
                  <c:v>-0.6566047668457039</c:v>
                </c:pt>
                <c:pt idx="2596">
                  <c:v>-0.6551742553710953</c:v>
                </c:pt>
                <c:pt idx="2597">
                  <c:v>-0.65422058105468861</c:v>
                </c:pt>
                <c:pt idx="2598">
                  <c:v>-0.65326690673828103</c:v>
                </c:pt>
                <c:pt idx="2599">
                  <c:v>-0.65279006958007979</c:v>
                </c:pt>
                <c:pt idx="2600">
                  <c:v>-0.65374374389648504</c:v>
                </c:pt>
                <c:pt idx="2601">
                  <c:v>-0.6551742553710953</c:v>
                </c:pt>
                <c:pt idx="2602">
                  <c:v>-0.65565109252929921</c:v>
                </c:pt>
                <c:pt idx="2603">
                  <c:v>-0.6551742553710953</c:v>
                </c:pt>
                <c:pt idx="2604">
                  <c:v>-0.6551742553710953</c:v>
                </c:pt>
                <c:pt idx="2605">
                  <c:v>-0.6566047668457039</c:v>
                </c:pt>
                <c:pt idx="2606">
                  <c:v>-0.65851211547851662</c:v>
                </c:pt>
                <c:pt idx="2607">
                  <c:v>-0.66089630126953203</c:v>
                </c:pt>
                <c:pt idx="2608">
                  <c:v>-0.66328048706054765</c:v>
                </c:pt>
                <c:pt idx="2609">
                  <c:v>-0.66614151000976718</c:v>
                </c:pt>
                <c:pt idx="2610">
                  <c:v>-0.66900253295898504</c:v>
                </c:pt>
                <c:pt idx="2611">
                  <c:v>-0.67138671875</c:v>
                </c:pt>
                <c:pt idx="2612">
                  <c:v>-0.67186355590820301</c:v>
                </c:pt>
                <c:pt idx="2613">
                  <c:v>-0.67234039306640703</c:v>
                </c:pt>
                <c:pt idx="2614">
                  <c:v>-0.67281723022461004</c:v>
                </c:pt>
                <c:pt idx="2615">
                  <c:v>-0.67281723022461004</c:v>
                </c:pt>
                <c:pt idx="2616">
                  <c:v>-0.67186355590820301</c:v>
                </c:pt>
                <c:pt idx="2617">
                  <c:v>-0.67090988159179843</c:v>
                </c:pt>
                <c:pt idx="2618">
                  <c:v>-0.66995620727539218</c:v>
                </c:pt>
                <c:pt idx="2619">
                  <c:v>-0.6704330444335953</c:v>
                </c:pt>
                <c:pt idx="2620">
                  <c:v>-0.67090988159179843</c:v>
                </c:pt>
                <c:pt idx="2621">
                  <c:v>-0.67090988159179843</c:v>
                </c:pt>
                <c:pt idx="2622">
                  <c:v>-0.67090988159179843</c:v>
                </c:pt>
                <c:pt idx="2623">
                  <c:v>-0.67090988159179843</c:v>
                </c:pt>
                <c:pt idx="2624">
                  <c:v>-0.67090988159179843</c:v>
                </c:pt>
                <c:pt idx="2625">
                  <c:v>-0.67186355590820301</c:v>
                </c:pt>
                <c:pt idx="2626">
                  <c:v>-0.67234039306640703</c:v>
                </c:pt>
                <c:pt idx="2627">
                  <c:v>-0.67234039306640703</c:v>
                </c:pt>
                <c:pt idx="2628">
                  <c:v>-0.67281723022461004</c:v>
                </c:pt>
                <c:pt idx="2629">
                  <c:v>-0.67377090454101718</c:v>
                </c:pt>
                <c:pt idx="2630">
                  <c:v>-0.67424774169921964</c:v>
                </c:pt>
                <c:pt idx="2631">
                  <c:v>-0.67377090454101718</c:v>
                </c:pt>
                <c:pt idx="2632">
                  <c:v>-0.67329406738281417</c:v>
                </c:pt>
                <c:pt idx="2633">
                  <c:v>-0.67329406738281417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345280"/>
        <c:axId val="49346816"/>
      </c:lineChart>
      <c:catAx>
        <c:axId val="49345280"/>
        <c:scaling>
          <c:orientation val="minMax"/>
        </c:scaling>
        <c:delete val="0"/>
        <c:axPos val="b"/>
        <c:numFmt formatCode="General" sourceLinked="0"/>
        <c:majorTickMark val="out"/>
        <c:minorTickMark val="out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9346816"/>
        <c:crosses val="autoZero"/>
        <c:auto val="1"/>
        <c:lblAlgn val="ctr"/>
        <c:lblOffset val="100"/>
        <c:tickLblSkip val="110"/>
        <c:tickMarkSkip val="1"/>
        <c:noMultiLvlLbl val="0"/>
      </c:catAx>
      <c:valAx>
        <c:axId val="4934681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9345280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300400534045464"/>
          <c:y val="0.3759401946702039"/>
          <c:w val="0.23631508678237706"/>
          <c:h val="0.1372181710546244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Магнитная восприимчивость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b="0" i="1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Разрез </a:t>
            </a:r>
            <a:r>
              <a:rPr lang="ru-RU" sz="1400" b="0" i="1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400" b="0" i="1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Агрочернозём</a:t>
            </a:r>
            <a:r>
              <a:rPr lang="ru-RU" sz="1400" b="0" i="1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сегрегационный (Пашня</a:t>
            </a:r>
            <a:r>
              <a:rPr lang="ru-RU" sz="1400" b="0" i="1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c:rich>
      </c:tx>
      <c:layout>
        <c:manualLayout>
          <c:xMode val="edge"/>
          <c:yMode val="edge"/>
          <c:x val="1.4897001511174738E-3"/>
          <c:y val="1.612903225806452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359023303905232"/>
          <c:y val="0.32269473372280189"/>
          <c:w val="0.64245764733953858"/>
          <c:h val="0.64540153246973353"/>
        </c:manualLayout>
      </c:layout>
      <c:scatterChart>
        <c:scatterStyle val="smoothMarker"/>
        <c:varyColors val="0"/>
        <c:ser>
          <c:idx val="0"/>
          <c:order val="0"/>
          <c:xVal>
            <c:numRef>
              <c:f>'[магнитная восприимчивость 2007.xlsx]6-8'!$H$3:$H$7</c:f>
              <c:numCache>
                <c:formatCode>General</c:formatCode>
                <c:ptCount val="5"/>
                <c:pt idx="0">
                  <c:v>80.333333333333258</c:v>
                </c:pt>
                <c:pt idx="1">
                  <c:v>80</c:v>
                </c:pt>
                <c:pt idx="2">
                  <c:v>73.666666666666671</c:v>
                </c:pt>
                <c:pt idx="3">
                  <c:v>68.666666666666671</c:v>
                </c:pt>
                <c:pt idx="4">
                  <c:v>23.666666666666668</c:v>
                </c:pt>
              </c:numCache>
            </c:numRef>
          </c:xVal>
          <c:yVal>
            <c:numRef>
              <c:f>'[магнитная восприимчивость 2007.xlsx]6-8'!$I$3:$I$7</c:f>
              <c:numCache>
                <c:formatCode>General</c:formatCode>
                <c:ptCount val="5"/>
                <c:pt idx="0">
                  <c:v>0</c:v>
                </c:pt>
                <c:pt idx="1">
                  <c:v>37.5</c:v>
                </c:pt>
                <c:pt idx="2">
                  <c:v>57.5</c:v>
                </c:pt>
                <c:pt idx="3">
                  <c:v>77.5</c:v>
                </c:pt>
                <c:pt idx="4">
                  <c:v>100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822336"/>
        <c:axId val="49824512"/>
      </c:scatterChart>
      <c:valAx>
        <c:axId val="49822336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1100" b="1" i="0" baseline="0"/>
                  <a:t>10</a:t>
                </a:r>
                <a:r>
                  <a:rPr lang="ru-RU" sz="1100" b="1" i="0" baseline="30000"/>
                  <a:t>-8</a:t>
                </a:r>
                <a:r>
                  <a:rPr lang="ru-RU" sz="1100" b="1" i="0" baseline="0"/>
                  <a:t> м</a:t>
                </a:r>
                <a:r>
                  <a:rPr lang="ru-RU" sz="1100" b="1" i="0" baseline="30000"/>
                  <a:t>3</a:t>
                </a:r>
                <a:r>
                  <a:rPr lang="ru-RU" sz="1100" b="1" i="0" baseline="0"/>
                  <a:t>/кг</a:t>
                </a:r>
              </a:p>
            </c:rich>
          </c:tx>
          <c:layout>
            <c:manualLayout>
              <c:xMode val="edge"/>
              <c:yMode val="edge"/>
              <c:x val="0.73116161616161746"/>
              <c:y val="0.2085577004487342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9824512"/>
        <c:crosses val="autoZero"/>
        <c:crossBetween val="midCat"/>
      </c:valAx>
      <c:valAx>
        <c:axId val="49824512"/>
        <c:scaling>
          <c:orientation val="maxMin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глубина, см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9822336"/>
        <c:crosses val="autoZero"/>
        <c:crossBetween val="midCat"/>
      </c:valAx>
    </c:plotArea>
    <c:plotVisOnly val="1"/>
    <c:dispBlanksAs val="gap"/>
    <c:showDLblsOverMax val="0"/>
  </c:chart>
  <c:spPr>
    <a:solidFill>
      <a:srgbClr val="FFFFA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Магнитная восприимчивость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b="0" i="1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Разрез </a:t>
            </a:r>
            <a:r>
              <a:rPr lang="ru-RU" sz="1400" b="0" i="1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400" b="0" i="1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Чернозём сегрегационный (Тамбовский </a:t>
            </a:r>
            <a:r>
              <a:rPr lang="ru-RU" sz="1400" b="0" i="1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вал)</a:t>
            </a:r>
          </a:p>
        </c:rich>
      </c:tx>
      <c:layout>
        <c:manualLayout>
          <c:xMode val="edge"/>
          <c:yMode val="edge"/>
          <c:x val="5.466921414234998E-2"/>
          <c:y val="1.5873015873015879E-2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xVal>
            <c:numRef>
              <c:f>'[магнитная восприимчивость 2007.xlsx]6-8'!$H$11:$H$25</c:f>
              <c:numCache>
                <c:formatCode>General</c:formatCode>
                <c:ptCount val="15"/>
                <c:pt idx="0">
                  <c:v>72</c:v>
                </c:pt>
                <c:pt idx="1">
                  <c:v>26</c:v>
                </c:pt>
                <c:pt idx="2">
                  <c:v>81</c:v>
                </c:pt>
                <c:pt idx="3">
                  <c:v>72</c:v>
                </c:pt>
                <c:pt idx="4">
                  <c:v>28</c:v>
                </c:pt>
                <c:pt idx="5">
                  <c:v>74.666666666666671</c:v>
                </c:pt>
                <c:pt idx="6">
                  <c:v>43.333333333333336</c:v>
                </c:pt>
                <c:pt idx="7">
                  <c:v>77.333333333333258</c:v>
                </c:pt>
                <c:pt idx="8">
                  <c:v>31</c:v>
                </c:pt>
                <c:pt idx="9">
                  <c:v>69.666666666666671</c:v>
                </c:pt>
                <c:pt idx="11">
                  <c:v>69.666666666666671</c:v>
                </c:pt>
                <c:pt idx="12">
                  <c:v>31.666666666666668</c:v>
                </c:pt>
                <c:pt idx="13">
                  <c:v>75.666666666666671</c:v>
                </c:pt>
                <c:pt idx="14">
                  <c:v>43.666666666666387</c:v>
                </c:pt>
              </c:numCache>
            </c:numRef>
          </c:xVal>
          <c:yVal>
            <c:numRef>
              <c:f>'[магнитная восприимчивость 2007.xlsx]6-8'!$I$11:$I$25</c:f>
              <c:numCache>
                <c:formatCode>General</c:formatCode>
                <c:ptCount val="15"/>
                <c:pt idx="0">
                  <c:v>0</c:v>
                </c:pt>
                <c:pt idx="1">
                  <c:v>32.5</c:v>
                </c:pt>
                <c:pt idx="2">
                  <c:v>50</c:v>
                </c:pt>
                <c:pt idx="3">
                  <c:v>67.5</c:v>
                </c:pt>
                <c:pt idx="4">
                  <c:v>75</c:v>
                </c:pt>
                <c:pt idx="5">
                  <c:v>85</c:v>
                </c:pt>
                <c:pt idx="6">
                  <c:v>97.5</c:v>
                </c:pt>
                <c:pt idx="7">
                  <c:v>107.5</c:v>
                </c:pt>
                <c:pt idx="8">
                  <c:v>120</c:v>
                </c:pt>
                <c:pt idx="9">
                  <c:v>135</c:v>
                </c:pt>
                <c:pt idx="10">
                  <c:v>142.5</c:v>
                </c:pt>
                <c:pt idx="11">
                  <c:v>150</c:v>
                </c:pt>
                <c:pt idx="12">
                  <c:v>160</c:v>
                </c:pt>
                <c:pt idx="13">
                  <c:v>172.5</c:v>
                </c:pt>
                <c:pt idx="14">
                  <c:v>195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840896"/>
        <c:axId val="49842816"/>
      </c:scatterChart>
      <c:valAx>
        <c:axId val="49840896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1100" b="1" i="0" baseline="0"/>
                  <a:t>10</a:t>
                </a:r>
                <a:r>
                  <a:rPr lang="ru-RU" sz="1100" b="1" i="0" baseline="30000"/>
                  <a:t>-8</a:t>
                </a:r>
                <a:r>
                  <a:rPr lang="ru-RU" sz="1100" b="1" i="0" baseline="0"/>
                  <a:t> м</a:t>
                </a:r>
                <a:r>
                  <a:rPr lang="ru-RU" sz="1100" b="1" i="0" baseline="30000"/>
                  <a:t>3</a:t>
                </a:r>
                <a:r>
                  <a:rPr lang="ru-RU" sz="1100" b="1" i="0" baseline="0"/>
                  <a:t>/кг</a:t>
                </a:r>
                <a:endParaRPr lang="ru-RU" sz="1100" b="1"/>
              </a:p>
            </c:rich>
          </c:tx>
          <c:layout>
            <c:manualLayout>
              <c:xMode val="edge"/>
              <c:yMode val="edge"/>
              <c:x val="0.73906862745098179"/>
              <c:y val="0.2363269174686496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9842816"/>
        <c:crosses val="autoZero"/>
        <c:crossBetween val="midCat"/>
      </c:valAx>
      <c:valAx>
        <c:axId val="49842816"/>
        <c:scaling>
          <c:orientation val="maxMin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глубина, см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9840896"/>
        <c:crosses val="autoZero"/>
        <c:crossBetween val="midCat"/>
      </c:valAx>
    </c:plotArea>
    <c:plotVisOnly val="1"/>
    <c:dispBlanksAs val="gap"/>
    <c:showDLblsOverMax val="0"/>
  </c:chart>
  <c:spPr>
    <a:solidFill>
      <a:srgbClr val="FFFFA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drawing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0.72025</cdr:x>
      <cdr:y>0.64229</cdr:y>
    </cdr:from>
    <cdr:to>
      <cdr:x>1</cdr:x>
      <cdr:y>0.73405</cdr:y>
    </cdr:to>
    <cdr:sp macro="" textlink="">
      <cdr:nvSpPr>
        <cdr:cNvPr id="2" name="Овал 1"/>
        <cdr:cNvSpPr/>
      </cdr:nvSpPr>
      <cdr:spPr bwMode="auto">
        <a:xfrm xmlns:a="http://schemas.openxmlformats.org/drawingml/2006/main">
          <a:off x="4090998" y="4267200"/>
          <a:ext cx="1589002" cy="6096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0.05385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0" y="0"/>
          <a:ext cx="7162799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800" b="1" i="1" dirty="0">
              <a:solidFill>
                <a:srgbClr val="993366"/>
              </a:solidFill>
              <a:latin typeface="Constantia" pitchFamily="18" charset="0"/>
            </a:rPr>
            <a:t>Чернозем </a:t>
          </a:r>
          <a:r>
            <a:rPr lang="ru-RU" sz="1800" b="1" i="1" dirty="0" smtClean="0">
              <a:solidFill>
                <a:srgbClr val="993366"/>
              </a:solidFill>
              <a:latin typeface="Constantia" pitchFamily="18" charset="0"/>
            </a:rPr>
            <a:t>обыкновенный. Пашня (озимая пшеница).  </a:t>
          </a:r>
        </a:p>
      </cdr:txBody>
    </cdr:sp>
  </cdr:relSizeAnchor>
  <cdr:relSizeAnchor xmlns:cdr="http://schemas.openxmlformats.org/drawingml/2006/chartDrawing">
    <cdr:from>
      <cdr:x>0.43617</cdr:x>
      <cdr:y>0.17241</cdr:y>
    </cdr:from>
    <cdr:to>
      <cdr:x>0.73059</cdr:x>
      <cdr:y>0.43678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048000" y="1143000"/>
          <a:ext cx="2057400" cy="1752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Малый </a:t>
          </a:r>
        </a:p>
        <a:p xmlns:a="http://schemas.openxmlformats.org/drawingml/2006/main">
          <a:r>
            <a:rPr lang="ru-RU" sz="1800" dirty="0" smtClean="0"/>
            <a:t>климатический </a:t>
          </a:r>
        </a:p>
        <a:p xmlns:a="http://schemas.openxmlformats.org/drawingml/2006/main">
          <a:r>
            <a:rPr lang="ru-RU" sz="1800" dirty="0" smtClean="0"/>
            <a:t>оптимум  голоцена</a:t>
          </a:r>
        </a:p>
        <a:p xmlns:a="http://schemas.openxmlformats.org/drawingml/2006/main">
          <a:r>
            <a:rPr lang="ru-RU" sz="1800" dirty="0" smtClean="0"/>
            <a:t> -  начало </a:t>
          </a:r>
        </a:p>
        <a:p xmlns:a="http://schemas.openxmlformats.org/drawingml/2006/main">
          <a:r>
            <a:rPr lang="ru-RU" sz="1800" dirty="0" smtClean="0"/>
            <a:t>антропогенеза </a:t>
          </a:r>
        </a:p>
        <a:p xmlns:a="http://schemas.openxmlformats.org/drawingml/2006/main">
          <a:r>
            <a:rPr lang="ru-RU" sz="1800" dirty="0" smtClean="0"/>
            <a:t>в природу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0.35984</cdr:x>
      <cdr:y>0.54444</cdr:y>
    </cdr:from>
    <cdr:to>
      <cdr:x>0.65425</cdr:x>
      <cdr:y>0.66666</cdr:y>
    </cdr:to>
    <cdr:sp macro="" textlink="">
      <cdr:nvSpPr>
        <cdr:cNvPr id="5" name="Овал 4"/>
        <cdr:cNvSpPr/>
      </cdr:nvSpPr>
      <cdr:spPr bwMode="auto">
        <a:xfrm xmlns:a="http://schemas.openxmlformats.org/drawingml/2006/main">
          <a:off x="2514600" y="3733800"/>
          <a:ext cx="2057347" cy="83818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660033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0.08723</cdr:x>
      <cdr:y>0.14444</cdr:y>
    </cdr:from>
    <cdr:to>
      <cdr:x>0.38165</cdr:x>
      <cdr:y>0.33333</cdr:y>
    </cdr:to>
    <cdr:sp macro="" textlink="">
      <cdr:nvSpPr>
        <cdr:cNvPr id="6" name="Овал 5"/>
        <cdr:cNvSpPr/>
      </cdr:nvSpPr>
      <cdr:spPr bwMode="auto">
        <a:xfrm xmlns:a="http://schemas.openxmlformats.org/drawingml/2006/main">
          <a:off x="609600" y="990600"/>
          <a:ext cx="2057400" cy="12954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0070C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0.59642</cdr:x>
      <cdr:y>0.30741</cdr:y>
    </cdr:from>
    <cdr:to>
      <cdr:x>0.7028</cdr:x>
      <cdr:y>0.57407</cdr:y>
    </cdr:to>
    <cdr:cxnSp macro="">
      <cdr:nvCxnSpPr>
        <cdr:cNvPr id="11" name="Прямая со стрелкой 10"/>
        <cdr:cNvCxnSpPr/>
      </cdr:nvCxnSpPr>
      <cdr:spPr bwMode="auto">
        <a:xfrm xmlns:a="http://schemas.openxmlformats.org/drawingml/2006/main" flipH="1">
          <a:off x="4272026" y="2108200"/>
          <a:ext cx="762000" cy="182880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28575" cap="flat" cmpd="sng" algn="ctr">
          <a:solidFill>
            <a:srgbClr val="C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0.16215</cdr:x>
      <cdr:y>0.08826</cdr:y>
    </cdr:from>
    <cdr:to>
      <cdr:x>0.72431</cdr:x>
      <cdr:y>0.42159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1362" y="242116"/>
          <a:ext cx="2570163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Тамбовский вал</a:t>
          </a:r>
          <a:endParaRPr lang="ru-RU" sz="2000" b="1" dirty="0">
            <a:solidFill>
              <a:srgbClr val="660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0.43355</cdr:x>
      <cdr:y>0.62796</cdr:y>
    </cdr:from>
    <cdr:to>
      <cdr:x>0.6423</cdr:x>
      <cdr:y>0.74979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302396" y="3231967"/>
          <a:ext cx="627081" cy="62708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0.27291</cdr:x>
      <cdr:y>0.18552</cdr:y>
    </cdr:from>
    <cdr:to>
      <cdr:x>0.62243</cdr:x>
      <cdr:y>0.29687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819831" y="954861"/>
          <a:ext cx="1049946" cy="573074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0.69022</cdr:x>
      <cdr:y>0.47178</cdr:y>
    </cdr:from>
    <cdr:to>
      <cdr:x>1</cdr:x>
      <cdr:y>0.60727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977787" y="1690193"/>
          <a:ext cx="887650" cy="485392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0.41192</cdr:x>
      <cdr:y>0.30303</cdr:y>
    </cdr:from>
    <cdr:to>
      <cdr:x>1</cdr:x>
      <cdr:y>0.59091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000" y="1524000"/>
          <a:ext cx="1631783" cy="1447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err="1" smtClean="0">
              <a:solidFill>
                <a:srgbClr val="800000"/>
              </a:solidFill>
            </a:rPr>
            <a:t>Дегуми</a:t>
          </a:r>
          <a:r>
            <a:rPr lang="ru-RU" sz="2400" b="1" dirty="0" smtClean="0">
              <a:solidFill>
                <a:srgbClr val="800000"/>
              </a:solidFill>
            </a:rPr>
            <a:t>-</a:t>
          </a:r>
        </a:p>
        <a:p xmlns:a="http://schemas.openxmlformats.org/drawingml/2006/main">
          <a:r>
            <a:rPr lang="ru-RU" sz="2400" b="1" dirty="0" err="1" smtClean="0">
              <a:solidFill>
                <a:srgbClr val="800000"/>
              </a:solidFill>
            </a:rPr>
            <a:t>фикация</a:t>
          </a:r>
          <a:endParaRPr lang="ru-RU" sz="2400" b="1" dirty="0">
            <a:solidFill>
              <a:srgbClr val="800000"/>
            </a:solidFill>
          </a:endParaRPr>
        </a:p>
      </cdr:txBody>
    </cdr:sp>
  </cdr:relSizeAnchor>
  <cdr:relSizeAnchor xmlns:cdr="http://schemas.openxmlformats.org/drawingml/2006/chartDrawing">
    <cdr:from>
      <cdr:x>0.67046</cdr:x>
      <cdr:y>0.5303</cdr:y>
    </cdr:from>
    <cdr:to>
      <cdr:x>1</cdr:x>
      <cdr:y>0.75758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60383" y="2667000"/>
          <a:ext cx="914400" cy="1143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Второй </a:t>
          </a:r>
        </a:p>
        <a:p xmlns:a="http://schemas.openxmlformats.org/drawingml/2006/main">
          <a:r>
            <a:rPr lang="ru-RU" sz="1600" b="1" dirty="0" smtClean="0"/>
            <a:t>гумусовый </a:t>
          </a:r>
        </a:p>
        <a:p xmlns:a="http://schemas.openxmlformats.org/drawingml/2006/main">
          <a:r>
            <a:rPr lang="ru-RU" sz="1600" b="1" dirty="0" smtClean="0"/>
            <a:t>горизонт</a:t>
          </a:r>
          <a:endParaRPr lang="ru-RU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796625-78CF-4082-A208-D0188232B73A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41E763-E8D5-488A-94D8-2E76442A5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44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3D6CD2-70E7-436F-AF95-9BE6A41C9A0A}" type="slidenum">
              <a:rPr lang="ru-RU" smtClean="0">
                <a:solidFill>
                  <a:prstClr val="black"/>
                </a:solidFill>
              </a:rPr>
              <a:pPr/>
              <a:t>48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F5474-1B86-425B-BAE5-662976948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B21BC-9E7E-47F2-ACC3-9C63200B5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70C73-6F71-43EA-8E9E-D6252702C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4BD94-7A27-4DE5-814C-8DD0D8C1C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35163"/>
            <a:ext cx="4038600" cy="2117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35163"/>
            <a:ext cx="4038600" cy="2117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205288"/>
            <a:ext cx="4038600" cy="2119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205288"/>
            <a:ext cx="4038600" cy="2119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FE383-DAE5-4DED-A398-F48358A5C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F5474-1B86-425B-BAE5-66297694867F}" type="slidenum">
              <a:rPr lang="ru-RU">
                <a:solidFill>
                  <a:srgbClr val="69676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81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8D76A-6803-4B52-A4BF-1D9BAEECDE00}" type="slidenum">
              <a:rPr lang="ru-RU">
                <a:solidFill>
                  <a:srgbClr val="69676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51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31367-269B-45F2-8335-28BE65A6EE57}" type="slidenum">
              <a:rPr lang="ru-RU">
                <a:solidFill>
                  <a:srgbClr val="69676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00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73997-079E-47F2-9B3B-ABA867401AB5}" type="slidenum">
              <a:rPr lang="ru-RU">
                <a:solidFill>
                  <a:srgbClr val="69676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46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9FB10-82F6-4A9F-996F-C2411C1D0BE9}" type="slidenum">
              <a:rPr lang="ru-RU">
                <a:solidFill>
                  <a:srgbClr val="69676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39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F8BF2-7E0D-4451-9B2A-926BC5199545}" type="slidenum">
              <a:rPr lang="ru-RU">
                <a:solidFill>
                  <a:srgbClr val="69676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1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8D76A-6803-4B52-A4BF-1D9BAEECD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1CD7D-FB39-4A3A-82DD-3D265EC5040C}" type="slidenum">
              <a:rPr lang="ru-RU">
                <a:solidFill>
                  <a:srgbClr val="69676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15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FDD4A-AED0-4372-B332-0808F946907E}" type="slidenum">
              <a:rPr lang="ru-RU">
                <a:solidFill>
                  <a:srgbClr val="69676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50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A52A8-F99D-4F44-B375-E856E78ABB0F}" type="slidenum">
              <a:rPr lang="ru-RU">
                <a:solidFill>
                  <a:srgbClr val="69676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885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B21BC-9E7E-47F2-ACC3-9C63200B5543}" type="slidenum">
              <a:rPr lang="ru-RU">
                <a:solidFill>
                  <a:srgbClr val="69676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66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70C73-6F71-43EA-8E9E-D6252702C085}" type="slidenum">
              <a:rPr lang="ru-RU">
                <a:solidFill>
                  <a:srgbClr val="69676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83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4BD94-7A27-4DE5-814C-8DD0D8C1C247}" type="slidenum">
              <a:rPr lang="ru-RU">
                <a:solidFill>
                  <a:srgbClr val="69676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C87D2-04C5-487E-A0DA-8273BF7DD6F0}" type="slidenum">
              <a:rPr lang="ru-RU">
                <a:solidFill>
                  <a:srgbClr val="69676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860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35163"/>
            <a:ext cx="4038600" cy="2117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35163"/>
            <a:ext cx="4038600" cy="2117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205288"/>
            <a:ext cx="4038600" cy="2119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205288"/>
            <a:ext cx="4038600" cy="2119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FE383-DAE5-4DED-A398-F48358A5C315}" type="slidenum">
              <a:rPr lang="ru-RU">
                <a:solidFill>
                  <a:srgbClr val="69676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52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31606-64CE-49E2-A272-DA978E60D1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9659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9E5B3-32FE-4037-9675-D6444722911E}" type="slidenum">
              <a:rPr lang="ru-RU">
                <a:solidFill>
                  <a:srgbClr val="FFE09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0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31367-269B-45F2-8335-28BE65A6E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FBA7B-EF74-4CB2-ACB9-D35CD6755FF4}" type="slidenum">
              <a:rPr lang="ru-RU">
                <a:solidFill>
                  <a:srgbClr val="FFE09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260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B57F7-C3E7-4062-9A56-6728D20E15BC}" type="slidenum">
              <a:rPr lang="ru-RU">
                <a:solidFill>
                  <a:srgbClr val="FFE09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9533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CADC8-C9A5-4BBB-97AF-9895B1B063B6}" type="slidenum">
              <a:rPr lang="ru-RU">
                <a:solidFill>
                  <a:srgbClr val="FFE09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0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8F237-2180-48C1-8302-BC1BCECA5334}" type="slidenum">
              <a:rPr lang="ru-RU">
                <a:solidFill>
                  <a:srgbClr val="FFE09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035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70BFB-E907-426A-B42D-DB512CE56246}" type="slidenum">
              <a:rPr lang="ru-RU">
                <a:solidFill>
                  <a:srgbClr val="FFE09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217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1F765-4E90-4A91-8E2C-41C47A026581}" type="slidenum">
              <a:rPr lang="ru-RU">
                <a:solidFill>
                  <a:srgbClr val="FFE09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56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73C3D-3148-4FDA-9B61-7EE4F4FCC870}" type="slidenum">
              <a:rPr lang="ru-RU">
                <a:solidFill>
                  <a:srgbClr val="FFE09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263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5744F-70C7-415A-8F58-CED37D15BC37}" type="slidenum">
              <a:rPr lang="ru-RU">
                <a:solidFill>
                  <a:srgbClr val="FFE09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503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A9CD4-1231-4288-908A-D88776DF0964}" type="slidenum">
              <a:rPr lang="ru-RU">
                <a:solidFill>
                  <a:srgbClr val="FFE09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424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DF1A-256B-45C4-A054-88C27F5D36F0}" type="slidenum">
              <a:rPr lang="ru-RU">
                <a:solidFill>
                  <a:srgbClr val="FFE09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7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73997-079E-47F2-9B3B-ABA867401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23EA4-156D-4616-AF92-9E26FDDC6D88}" type="slidenum">
              <a:rPr lang="ru-RU">
                <a:solidFill>
                  <a:srgbClr val="FFE09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060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99CD0-956D-4A41-B4CE-8BBE3CD38FE8}" type="slidenum">
              <a:rPr lang="ru-RU">
                <a:solidFill>
                  <a:srgbClr val="FFE09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084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9E5B3-32FE-4037-9675-D6444722911E}" type="slidenum">
              <a:rPr lang="ru-RU">
                <a:solidFill>
                  <a:srgbClr val="FFE09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76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FBA7B-EF74-4CB2-ACB9-D35CD6755FF4}" type="slidenum">
              <a:rPr lang="ru-RU">
                <a:solidFill>
                  <a:srgbClr val="FFE09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592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B57F7-C3E7-4062-9A56-6728D20E15BC}" type="slidenum">
              <a:rPr lang="ru-RU">
                <a:solidFill>
                  <a:srgbClr val="FFE09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404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CADC8-C9A5-4BBB-97AF-9895B1B063B6}" type="slidenum">
              <a:rPr lang="ru-RU">
                <a:solidFill>
                  <a:srgbClr val="FFE09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7155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8F237-2180-48C1-8302-BC1BCECA5334}" type="slidenum">
              <a:rPr lang="ru-RU">
                <a:solidFill>
                  <a:srgbClr val="FFE09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4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70BFB-E907-426A-B42D-DB512CE56246}" type="slidenum">
              <a:rPr lang="ru-RU">
                <a:solidFill>
                  <a:srgbClr val="FFE09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943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1F765-4E90-4A91-8E2C-41C47A026581}" type="slidenum">
              <a:rPr lang="ru-RU">
                <a:solidFill>
                  <a:srgbClr val="FFE09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301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73C3D-3148-4FDA-9B61-7EE4F4FCC870}" type="slidenum">
              <a:rPr lang="ru-RU">
                <a:solidFill>
                  <a:srgbClr val="FFE09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1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9FB10-82F6-4A9F-996F-C2411C1D0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5744F-70C7-415A-8F58-CED37D15BC37}" type="slidenum">
              <a:rPr lang="ru-RU">
                <a:solidFill>
                  <a:srgbClr val="FFE09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892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A9CD4-1231-4288-908A-D88776DF0964}" type="slidenum">
              <a:rPr lang="ru-RU">
                <a:solidFill>
                  <a:srgbClr val="FFE09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704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DF1A-256B-45C4-A054-88C27F5D36F0}" type="slidenum">
              <a:rPr lang="ru-RU">
                <a:solidFill>
                  <a:srgbClr val="FFE09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02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23EA4-156D-4616-AF92-9E26FDDC6D88}" type="slidenum">
              <a:rPr lang="ru-RU">
                <a:solidFill>
                  <a:srgbClr val="FFE09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763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99CD0-956D-4A41-B4CE-8BBE3CD38FE8}" type="slidenum">
              <a:rPr lang="ru-RU">
                <a:solidFill>
                  <a:srgbClr val="FFE09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F8BF2-7E0D-4451-9B2A-926BC5199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1CD7D-FB39-4A3A-82DD-3D265EC50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FDD4A-AED0-4372-B332-0808F9469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A52A8-F99D-4F44-B375-E856E78AB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8E7">
                <a:alpha val="6667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360D00DE-34A7-4537-99B0-3F4B6039B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Garamond" pitchFamily="18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Garamond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4E000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eaLnBrk="0" fontAlgn="base" hangingPunct="0">
        <a:spcBef>
          <a:spcPct val="20000"/>
        </a:spcBef>
        <a:spcAft>
          <a:spcPct val="0"/>
        </a:spcAft>
        <a:buClr>
          <a:srgbClr val="4E000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eaLnBrk="0" fontAlgn="base" hangingPunct="0">
        <a:spcBef>
          <a:spcPct val="20000"/>
        </a:spcBef>
        <a:spcAft>
          <a:spcPct val="0"/>
        </a:spcAft>
        <a:buClr>
          <a:srgbClr val="4E000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eaLnBrk="0" fontAlgn="base" hangingPunct="0">
        <a:spcBef>
          <a:spcPct val="20000"/>
        </a:spcBef>
        <a:spcAft>
          <a:spcPct val="0"/>
        </a:spcAft>
        <a:buClr>
          <a:srgbClr val="4E000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eaLnBrk="0" fontAlgn="base" hangingPunct="0">
        <a:spcBef>
          <a:spcPct val="20000"/>
        </a:spcBef>
        <a:spcAft>
          <a:spcPct val="0"/>
        </a:spcAft>
        <a:buClr>
          <a:srgbClr val="4E000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8E7">
                <a:alpha val="6667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360D00DE-34A7-4537-99B0-3F4B6039B770}" type="slidenum">
              <a:rPr lang="ru-RU">
                <a:solidFill>
                  <a:srgbClr val="69676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9676D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prstClr val="black"/>
                </a:solidFill>
                <a:latin typeface="Garamond" pitchFamily="18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prstClr val="black"/>
                </a:solidFill>
                <a:latin typeface="Garamond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479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86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4E000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eaLnBrk="0" fontAlgn="base" hangingPunct="0">
        <a:spcBef>
          <a:spcPct val="20000"/>
        </a:spcBef>
        <a:spcAft>
          <a:spcPct val="0"/>
        </a:spcAft>
        <a:buClr>
          <a:srgbClr val="4E000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eaLnBrk="0" fontAlgn="base" hangingPunct="0">
        <a:spcBef>
          <a:spcPct val="20000"/>
        </a:spcBef>
        <a:spcAft>
          <a:spcPct val="0"/>
        </a:spcAft>
        <a:buClr>
          <a:srgbClr val="4E000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eaLnBrk="0" fontAlgn="base" hangingPunct="0">
        <a:spcBef>
          <a:spcPct val="20000"/>
        </a:spcBef>
        <a:spcAft>
          <a:spcPct val="0"/>
        </a:spcAft>
        <a:buClr>
          <a:srgbClr val="4E000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eaLnBrk="0" fontAlgn="base" hangingPunct="0">
        <a:spcBef>
          <a:spcPct val="20000"/>
        </a:spcBef>
        <a:spcAft>
          <a:spcPct val="0"/>
        </a:spcAft>
        <a:buClr>
          <a:srgbClr val="4E000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Constanti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Constantia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DF3BBE39-C9A1-4B28-BD65-C762D2C8C333}" type="slidenum">
              <a:rPr lang="ru-RU">
                <a:solidFill>
                  <a:srgbClr val="FFE09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  <a:latin typeface="Garamond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706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4E000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eaLnBrk="0" fontAlgn="base" hangingPunct="0">
        <a:spcBef>
          <a:spcPct val="20000"/>
        </a:spcBef>
        <a:spcAft>
          <a:spcPct val="0"/>
        </a:spcAft>
        <a:buClr>
          <a:srgbClr val="4E000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eaLnBrk="0" fontAlgn="base" hangingPunct="0">
        <a:spcBef>
          <a:spcPct val="20000"/>
        </a:spcBef>
        <a:spcAft>
          <a:spcPct val="0"/>
        </a:spcAft>
        <a:buClr>
          <a:srgbClr val="4E000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eaLnBrk="0" fontAlgn="base" hangingPunct="0">
        <a:spcBef>
          <a:spcPct val="20000"/>
        </a:spcBef>
        <a:spcAft>
          <a:spcPct val="0"/>
        </a:spcAft>
        <a:buClr>
          <a:srgbClr val="4E000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eaLnBrk="0" fontAlgn="base" hangingPunct="0">
        <a:spcBef>
          <a:spcPct val="20000"/>
        </a:spcBef>
        <a:spcAft>
          <a:spcPct val="0"/>
        </a:spcAft>
        <a:buClr>
          <a:srgbClr val="4E000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Constanti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Constantia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DF3BBE39-C9A1-4B28-BD65-C762D2C8C333}" type="slidenum">
              <a:rPr lang="ru-RU">
                <a:solidFill>
                  <a:srgbClr val="FFE09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E093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  <a:latin typeface="Garamond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063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4E000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eaLnBrk="0" fontAlgn="base" hangingPunct="0">
        <a:spcBef>
          <a:spcPct val="20000"/>
        </a:spcBef>
        <a:spcAft>
          <a:spcPct val="0"/>
        </a:spcAft>
        <a:buClr>
          <a:srgbClr val="4E000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eaLnBrk="0" fontAlgn="base" hangingPunct="0">
        <a:spcBef>
          <a:spcPct val="20000"/>
        </a:spcBef>
        <a:spcAft>
          <a:spcPct val="0"/>
        </a:spcAft>
        <a:buClr>
          <a:srgbClr val="4E000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eaLnBrk="0" fontAlgn="base" hangingPunct="0">
        <a:spcBef>
          <a:spcPct val="20000"/>
        </a:spcBef>
        <a:spcAft>
          <a:spcPct val="0"/>
        </a:spcAft>
        <a:buClr>
          <a:srgbClr val="4E000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eaLnBrk="0" fontAlgn="base" hangingPunct="0">
        <a:spcBef>
          <a:spcPct val="20000"/>
        </a:spcBef>
        <a:spcAft>
          <a:spcPct val="0"/>
        </a:spcAft>
        <a:buClr>
          <a:srgbClr val="4E000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chart" Target="../charts/char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jpeg"/><Relationship Id="rId4" Type="http://schemas.openxmlformats.org/officeDocument/2006/relationships/image" Target="../media/image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hyperlink" Target="http://dic.academic.ru/pictures/bse/gif/0214090567.gi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2438400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2800" b="1" i="1" dirty="0" smtClean="0">
                <a:solidFill>
                  <a:srgbClr val="993366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993366"/>
                </a:solidFill>
                <a:latin typeface="+mn-lt"/>
                <a:cs typeface="Times New Roman" pitchFamily="18" charset="0"/>
              </a:rPr>
            </a:br>
            <a:r>
              <a:rPr lang="ru-RU" sz="2800" b="1" i="1" dirty="0">
                <a:solidFill>
                  <a:srgbClr val="993366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993366"/>
                </a:solidFill>
                <a:latin typeface="+mn-lt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993366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993366"/>
                </a:solidFill>
                <a:latin typeface="+mn-lt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993366"/>
                </a:solidFill>
                <a:latin typeface="+mn-lt"/>
                <a:cs typeface="Times New Roman" pitchFamily="18" charset="0"/>
              </a:rPr>
              <a:t>«Технология </a:t>
            </a:r>
            <a:r>
              <a:rPr lang="ru-RU" sz="2800" b="1" i="1" dirty="0">
                <a:solidFill>
                  <a:srgbClr val="993366"/>
                </a:solidFill>
                <a:latin typeface="+mn-lt"/>
                <a:cs typeface="Times New Roman" pitchFamily="18" charset="0"/>
              </a:rPr>
              <a:t>строительства Тамбовского вала </a:t>
            </a:r>
            <a:br>
              <a:rPr lang="ru-RU" sz="2800" b="1" i="1" dirty="0">
                <a:solidFill>
                  <a:srgbClr val="993366"/>
                </a:solidFill>
                <a:latin typeface="+mn-lt"/>
                <a:cs typeface="Times New Roman" pitchFamily="18" charset="0"/>
              </a:rPr>
            </a:br>
            <a:r>
              <a:rPr lang="ru-RU" sz="2800" b="1" i="1" dirty="0">
                <a:solidFill>
                  <a:srgbClr val="993366"/>
                </a:solidFill>
                <a:latin typeface="+mn-lt"/>
                <a:cs typeface="Times New Roman" pitchFamily="18" charset="0"/>
              </a:rPr>
              <a:t>(по результатам исследования почв)»</a:t>
            </a:r>
            <a:br>
              <a:rPr lang="ru-RU" sz="2800" b="1" i="1" dirty="0">
                <a:solidFill>
                  <a:srgbClr val="993366"/>
                </a:solidFill>
                <a:latin typeface="+mn-lt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993366"/>
                </a:solidFill>
                <a:latin typeface="+mn-lt"/>
              </a:rPr>
              <a:t/>
            </a:r>
            <a:br>
              <a:rPr lang="ru-RU" sz="2800" b="1" i="1" dirty="0" smtClean="0">
                <a:solidFill>
                  <a:srgbClr val="993366"/>
                </a:solidFill>
                <a:latin typeface="+mn-lt"/>
              </a:rPr>
            </a:br>
            <a:r>
              <a:rPr lang="ru-RU" sz="2800" b="1" i="1" dirty="0" smtClean="0">
                <a:solidFill>
                  <a:srgbClr val="993366"/>
                </a:solidFill>
                <a:latin typeface="+mn-lt"/>
              </a:rPr>
              <a:t/>
            </a:r>
            <a:br>
              <a:rPr lang="ru-RU" sz="2800" b="1" i="1" dirty="0" smtClean="0">
                <a:solidFill>
                  <a:srgbClr val="993366"/>
                </a:solidFill>
                <a:latin typeface="+mn-lt"/>
              </a:rPr>
            </a:br>
            <a:endParaRPr lang="ru-RU" sz="2800" b="1" i="1" dirty="0" smtClean="0">
              <a:solidFill>
                <a:srgbClr val="004E4C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3800475" y="2095500"/>
            <a:ext cx="5334000" cy="4038600"/>
          </a:xfrm>
        </p:spPr>
        <p:txBody>
          <a:bodyPr/>
          <a:lstStyle/>
          <a:p>
            <a:pPr algn="r">
              <a:spcBef>
                <a:spcPts val="500"/>
              </a:spcBef>
              <a:spcAft>
                <a:spcPct val="10000"/>
              </a:spcAft>
              <a:buFont typeface="Wingdings 2" pitchFamily="18" charset="2"/>
              <a:buNone/>
              <a:defRPr/>
            </a:pPr>
            <a:r>
              <a:rPr lang="ru-RU" sz="1600" b="1" i="1" spc="-100" dirty="0" smtClean="0">
                <a:solidFill>
                  <a:schemeClr val="folHlink"/>
                </a:solidFill>
                <a:cs typeface="Times New Roman" pitchFamily="18" charset="0"/>
              </a:rPr>
              <a:t>                                                         </a:t>
            </a:r>
          </a:p>
          <a:p>
            <a:pPr algn="r">
              <a:spcBef>
                <a:spcPts val="500"/>
              </a:spcBef>
              <a:spcAft>
                <a:spcPct val="10000"/>
              </a:spcAft>
              <a:buFont typeface="Wingdings 2" pitchFamily="18" charset="2"/>
              <a:buNone/>
              <a:defRPr/>
            </a:pPr>
            <a:r>
              <a:rPr lang="ru-RU" sz="2800" b="1" i="1" u="sng" spc="-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Ковалев Иван  Васильевич</a:t>
            </a:r>
            <a:r>
              <a:rPr lang="ru-RU" sz="2800" b="1" i="1" spc="-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spc="-1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д.с.-х.н</a:t>
            </a:r>
            <a:r>
              <a:rPr lang="ru-RU" sz="2400" b="1" i="1" spc="-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.,</a:t>
            </a:r>
          </a:p>
          <a:p>
            <a:pPr algn="r">
              <a:spcBef>
                <a:spcPts val="500"/>
              </a:spcBef>
              <a:spcAft>
                <a:spcPct val="10000"/>
              </a:spcAft>
              <a:buFont typeface="Wingdings 2" pitchFamily="18" charset="2"/>
              <a:buNone/>
              <a:defRPr/>
            </a:pPr>
            <a:r>
              <a:rPr lang="ru-RU" sz="2800" b="1" i="1" spc="-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Ковалева Наталия Олеговна</a:t>
            </a:r>
            <a:r>
              <a:rPr lang="ru-RU" sz="2400" b="1" i="1" spc="-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д.б.н.</a:t>
            </a:r>
          </a:p>
          <a:p>
            <a:pPr algn="r">
              <a:spcBef>
                <a:spcPts val="500"/>
              </a:spcBef>
              <a:spcAft>
                <a:spcPct val="10000"/>
              </a:spcAft>
              <a:buFont typeface="Wingdings 2" pitchFamily="18" charset="2"/>
              <a:buNone/>
              <a:defRPr/>
            </a:pPr>
            <a:endParaRPr lang="ru-RU" sz="2400" b="1" i="1" spc="-1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500"/>
              </a:spcBef>
              <a:spcAft>
                <a:spcPct val="10000"/>
              </a:spcAft>
              <a:buFont typeface="Wingdings 2" pitchFamily="18" charset="2"/>
              <a:buNone/>
              <a:defRPr/>
            </a:pPr>
            <a:endParaRPr lang="ru-RU" sz="2400" b="1" i="1" spc="-1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500"/>
              </a:spcBef>
              <a:spcAft>
                <a:spcPct val="10000"/>
              </a:spcAft>
              <a:buFont typeface="Wingdings 2" pitchFamily="18" charset="2"/>
              <a:buNone/>
              <a:defRPr/>
            </a:pPr>
            <a:endParaRPr lang="ru-RU" sz="2400" b="1" i="1" spc="-1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spcAft>
                <a:spcPct val="10000"/>
              </a:spcAft>
              <a:buFont typeface="Wingdings 2" pitchFamily="18" charset="2"/>
              <a:buNone/>
              <a:defRPr/>
            </a:pPr>
            <a:r>
              <a:rPr lang="ru-RU" sz="2400" b="1" i="1" spc="-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МГУ имени М.В. Ломоносова, факультет почвоведения</a:t>
            </a:r>
          </a:p>
          <a:p>
            <a:pPr algn="r">
              <a:spcBef>
                <a:spcPts val="500"/>
              </a:spcBef>
              <a:spcAft>
                <a:spcPct val="10000"/>
              </a:spcAft>
              <a:buFont typeface="Wingdings 2" pitchFamily="18" charset="2"/>
              <a:buNone/>
              <a:defRPr/>
            </a:pPr>
            <a:r>
              <a:rPr lang="ru-RU" sz="1600" b="1" i="1" spc="-100" dirty="0" smtClean="0">
                <a:solidFill>
                  <a:schemeClr val="folHlink"/>
                </a:solidFill>
                <a:cs typeface="Times New Roman" pitchFamily="18" charset="0"/>
              </a:rPr>
              <a:t>  </a:t>
            </a:r>
          </a:p>
          <a:p>
            <a:pPr algn="r">
              <a:lnSpc>
                <a:spcPct val="70000"/>
              </a:lnSpc>
              <a:spcBef>
                <a:spcPts val="500"/>
              </a:spcBef>
              <a:spcAft>
                <a:spcPct val="10000"/>
              </a:spcAft>
              <a:buFont typeface="Wingdings 2" pitchFamily="18" charset="2"/>
              <a:buNone/>
              <a:defRPr/>
            </a:pPr>
            <a:endParaRPr lang="ru-RU" sz="1600" b="1" i="1" dirty="0" smtClean="0">
              <a:solidFill>
                <a:schemeClr val="folHlink"/>
              </a:solidFill>
              <a:latin typeface="Estrangelo Edessa" pitchFamily="66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685906"/>
              </p:ext>
            </p:extLst>
          </p:nvPr>
        </p:nvGraphicFramePr>
        <p:xfrm>
          <a:off x="5562600" y="3630145"/>
          <a:ext cx="1676400" cy="969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Document" r:id="rId3" imgW="2381984" imgH="1374778" progId="Word.Document.8">
                  <p:embed/>
                </p:oleObj>
              </mc:Choice>
              <mc:Fallback>
                <p:oleObj name="Document" r:id="rId3" imgW="2381984" imgH="1374778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630145"/>
                        <a:ext cx="1676400" cy="9693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114800"/>
            <a:ext cx="39875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8686800" cy="457200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mtClean="0"/>
              <a:t>     </a:t>
            </a:r>
            <a:endParaRPr lang="ru-RU" altLang="ru-RU" sz="1800" smtClean="0"/>
          </a:p>
        </p:txBody>
      </p: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76475"/>
            <a:ext cx="77533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0" y="0"/>
            <a:ext cx="90360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E66C7D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E66C7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4E0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0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0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0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0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Коэффициент откоса   </a:t>
            </a:r>
            <a:r>
              <a:rPr lang="ru-RU" alt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есть котангенс  угла откоса </a:t>
            </a:r>
            <a:r>
              <a:rPr lang="en-US" alt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(ctg f)</a:t>
            </a:r>
            <a:r>
              <a:rPr lang="ru-RU" alt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то есть отношение прилежащего катета к противоположному </a:t>
            </a:r>
            <a:r>
              <a:rPr lang="en-US" alt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глин и суглинков – 1,0 – 1,25;    для ленточных глин -   3,0 – 3,5</a:t>
            </a:r>
            <a:br>
              <a:rPr lang="ru-RU" altLang="ru-RU" sz="22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супесей   -  1,5 – 1,75;      для песков   -  1,75 – 2,25</a:t>
            </a:r>
            <a:endParaRPr lang="en-US" altLang="ru-RU" sz="2200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179388" y="5876925"/>
            <a:ext cx="88566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6C7D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E66C7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4E0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0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0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0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0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smtClean="0">
                <a:solidFill>
                  <a:srgbClr val="000000"/>
                </a:solidFill>
                <a:latin typeface="Times New Roman" pitchFamily="18" charset="0"/>
              </a:rPr>
              <a:t>Заложением откоса называется его горизонтальная проекция:</a:t>
            </a:r>
            <a:r>
              <a:rPr lang="en-US" altLang="ru-RU" sz="2400" b="1" smtClean="0">
                <a:solidFill>
                  <a:srgbClr val="000000"/>
                </a:solidFill>
                <a:latin typeface="Times New Roman" pitchFamily="18" charset="0"/>
              </a:rPr>
              <a:t>                 </a:t>
            </a:r>
            <a:r>
              <a:rPr lang="ru-RU" altLang="ru-RU" sz="2800" b="1" smtClean="0">
                <a:solidFill>
                  <a:srgbClr val="000000"/>
                </a:solidFill>
                <a:latin typeface="Times New Roman" pitchFamily="18" charset="0"/>
              </a:rPr>
              <a:t>АС = ВС ·</a:t>
            </a:r>
            <a:r>
              <a:rPr lang="ru-RU" altLang="ru-RU" sz="3200" b="1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ru-RU" sz="2800" b="1" smtClean="0">
                <a:solidFill>
                  <a:srgbClr val="000000"/>
                </a:solidFill>
                <a:latin typeface="Times New Roman" pitchFamily="18" charset="0"/>
              </a:rPr>
              <a:t>ctg f</a:t>
            </a:r>
            <a:endParaRPr lang="ru-RU" altLang="ru-RU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50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90550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Заложение откоса</a:t>
            </a:r>
            <a:endParaRPr lang="ru-RU" sz="36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42313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21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CIM\101MSDCF\DSC066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0"/>
            <a:ext cx="5562600" cy="776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853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228600" y="0"/>
            <a:ext cx="9601200" cy="1371600"/>
          </a:xfrm>
        </p:spPr>
        <p:txBody>
          <a:bodyPr lIns="91440" rIns="91440" bIns="45720" anchor="ctr">
            <a:normAutofit fontScale="90000"/>
          </a:bodyPr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993366"/>
                </a:solidFill>
                <a:latin typeface="Constantia" pitchFamily="18" charset="0"/>
              </a:rPr>
              <a:t>Фортификационный ров </a:t>
            </a:r>
            <a:br>
              <a:rPr lang="ru-RU" sz="3200" b="1" i="1" dirty="0" smtClean="0">
                <a:solidFill>
                  <a:srgbClr val="993366"/>
                </a:solidFill>
                <a:latin typeface="Constantia" pitchFamily="18" charset="0"/>
              </a:rPr>
            </a:br>
            <a:r>
              <a:rPr lang="ru-RU" sz="3200" b="1" i="1" dirty="0" smtClean="0">
                <a:solidFill>
                  <a:srgbClr val="993366"/>
                </a:solidFill>
                <a:latin typeface="Constantia" pitchFamily="18" charset="0"/>
              </a:rPr>
              <a:t>у  подножия  Тамбовского  вала</a:t>
            </a:r>
            <a:r>
              <a:rPr lang="ru-RU" sz="3400" dirty="0" smtClean="0"/>
              <a:t> 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ru-RU" sz="2800" b="1" i="1" dirty="0">
                <a:solidFill>
                  <a:srgbClr val="993366"/>
                </a:solidFill>
                <a:latin typeface="Constantia" pitchFamily="18" charset="0"/>
              </a:rPr>
              <a:t>лугово-черноземная почва </a:t>
            </a:r>
            <a:r>
              <a:rPr lang="ru-RU" sz="2800" b="1" i="1" dirty="0" smtClean="0">
                <a:solidFill>
                  <a:srgbClr val="993366"/>
                </a:solidFill>
                <a:latin typeface="Constantia" pitchFamily="18" charset="0"/>
              </a:rPr>
              <a:t> </a:t>
            </a:r>
            <a:r>
              <a:rPr lang="ru-RU" sz="2000" b="1" i="1" dirty="0" smtClean="0">
                <a:solidFill>
                  <a:srgbClr val="993366"/>
                </a:solidFill>
                <a:latin typeface="Constantia" pitchFamily="18" charset="0"/>
              </a:rPr>
              <a:t>(чернозём </a:t>
            </a:r>
            <a:r>
              <a:rPr lang="ru-RU" sz="2000" b="1" i="1" dirty="0" err="1" smtClean="0">
                <a:solidFill>
                  <a:srgbClr val="993366"/>
                </a:solidFill>
                <a:latin typeface="Constantia" pitchFamily="18" charset="0"/>
              </a:rPr>
              <a:t>гидрометаморфизированный</a:t>
            </a:r>
            <a:r>
              <a:rPr lang="ru-RU" sz="2000" b="1" i="1" dirty="0" smtClean="0">
                <a:solidFill>
                  <a:srgbClr val="993366"/>
                </a:solidFill>
                <a:latin typeface="Constantia" pitchFamily="18" charset="0"/>
              </a:rPr>
              <a:t>) </a:t>
            </a:r>
            <a:br>
              <a:rPr lang="ru-RU" sz="2000" b="1" i="1" dirty="0" smtClean="0">
                <a:solidFill>
                  <a:srgbClr val="993366"/>
                </a:solidFill>
                <a:latin typeface="Constantia" pitchFamily="18" charset="0"/>
              </a:rPr>
            </a:br>
            <a:endParaRPr lang="ru-RU" sz="2000" b="1" i="1" dirty="0" smtClean="0">
              <a:solidFill>
                <a:srgbClr val="993366"/>
              </a:solidFill>
              <a:latin typeface="Constantia" pitchFamily="18" charset="0"/>
            </a:endParaRPr>
          </a:p>
        </p:txBody>
      </p:sp>
      <p:pic>
        <p:nvPicPr>
          <p:cNvPr id="9219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2579914"/>
            <a:ext cx="67389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1" descr="E:\тамбов\тамбов\IMG_25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2292" y="1447800"/>
            <a:ext cx="867024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" descr="C:\Documents and Settings\Administrator\Desktop\Разрез 8. Ров.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200" y="3048000"/>
            <a:ext cx="1828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220200" cy="1524000"/>
          </a:xfrm>
        </p:spPr>
        <p:txBody>
          <a:bodyPr lIns="91440" rIns="91440" bIns="45720" anchor="ctr"/>
          <a:lstStyle/>
          <a:p>
            <a:pPr algn="ctr" eaLnBrk="1" hangingPunct="1"/>
            <a:r>
              <a:rPr lang="ru-RU" sz="3200" b="1" i="1" dirty="0" smtClean="0">
                <a:solidFill>
                  <a:srgbClr val="993366"/>
                </a:solidFill>
                <a:latin typeface="Constantia" pitchFamily="18" charset="0"/>
              </a:rPr>
              <a:t>Пашня (озимая пшеница)</a:t>
            </a:r>
            <a:br>
              <a:rPr lang="ru-RU" sz="3200" b="1" i="1" dirty="0" smtClean="0">
                <a:solidFill>
                  <a:srgbClr val="993366"/>
                </a:solidFill>
                <a:latin typeface="Constantia" pitchFamily="18" charset="0"/>
              </a:rPr>
            </a:br>
            <a:r>
              <a:rPr lang="ru-RU" sz="2000" b="1" i="1" dirty="0" smtClean="0">
                <a:solidFill>
                  <a:srgbClr val="993366"/>
                </a:solidFill>
                <a:latin typeface="Constantia" pitchFamily="18" charset="0"/>
              </a:rPr>
              <a:t>(</a:t>
            </a:r>
            <a:r>
              <a:rPr lang="ru-RU" sz="2000" b="1" i="1" dirty="0" err="1" smtClean="0">
                <a:solidFill>
                  <a:srgbClr val="993366"/>
                </a:solidFill>
                <a:latin typeface="Constantia" pitchFamily="18" charset="0"/>
              </a:rPr>
              <a:t>агрочернозём</a:t>
            </a:r>
            <a:r>
              <a:rPr lang="ru-RU" sz="2000" b="1" i="1" dirty="0" smtClean="0">
                <a:solidFill>
                  <a:srgbClr val="993366"/>
                </a:solidFill>
                <a:latin typeface="Constantia" pitchFamily="18" charset="0"/>
              </a:rPr>
              <a:t> сегрегационный)</a:t>
            </a:r>
            <a:br>
              <a:rPr lang="ru-RU" sz="2000" b="1" i="1" dirty="0" smtClean="0">
                <a:solidFill>
                  <a:srgbClr val="993366"/>
                </a:solidFill>
                <a:latin typeface="Constantia" pitchFamily="18" charset="0"/>
              </a:rPr>
            </a:br>
            <a:r>
              <a:rPr lang="ru-RU" sz="3200" b="1" i="1" dirty="0" smtClean="0">
                <a:solidFill>
                  <a:srgbClr val="993366"/>
                </a:solidFill>
                <a:latin typeface="Constantia" pitchFamily="18" charset="0"/>
              </a:rPr>
              <a:t>чернозем обыкновенный окультуренный</a:t>
            </a:r>
          </a:p>
        </p:txBody>
      </p:sp>
      <p:pic>
        <p:nvPicPr>
          <p:cNvPr id="10243" name="Picture 4" descr="Пашня с озимым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1" y="22860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381000" y="2819400"/>
            <a:ext cx="33115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000" i="1" dirty="0">
                <a:latin typeface="Georgia" pitchFamily="18" charset="0"/>
              </a:rPr>
              <a:t> </a:t>
            </a:r>
            <a:r>
              <a:rPr lang="ru-RU" sz="2000" i="1" dirty="0" smtClean="0">
                <a:latin typeface="Georgia" pitchFamily="18" charset="0"/>
              </a:rPr>
              <a:t>Пашня, </a:t>
            </a:r>
          </a:p>
          <a:p>
            <a:pPr algn="ctr" eaLnBrk="1" hangingPunct="1"/>
            <a:r>
              <a:rPr lang="ru-RU" sz="2000" i="1" dirty="0" smtClean="0">
                <a:latin typeface="Georgia" pitchFamily="18" charset="0"/>
              </a:rPr>
              <a:t> озимая пшеница</a:t>
            </a:r>
            <a:endParaRPr lang="en-US" sz="2000" i="1" dirty="0">
              <a:latin typeface="Georgia" pitchFamily="18" charset="0"/>
            </a:endParaRPr>
          </a:p>
        </p:txBody>
      </p:sp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5715000" y="1524000"/>
            <a:ext cx="2446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1600" i="1" dirty="0" smtClean="0">
                <a:latin typeface="Georgia" pitchFamily="18" charset="0"/>
              </a:rPr>
              <a:t>Пашня</a:t>
            </a:r>
            <a:r>
              <a:rPr lang="ru-RU" sz="1600" i="1" dirty="0">
                <a:latin typeface="Georgia" pitchFamily="18" charset="0"/>
              </a:rPr>
              <a:t>. </a:t>
            </a:r>
            <a:endParaRPr lang="ru-RU" sz="1600" i="1" dirty="0" smtClean="0">
              <a:latin typeface="Georgia" pitchFamily="18" charset="0"/>
            </a:endParaRPr>
          </a:p>
          <a:p>
            <a:pPr algn="ctr" eaLnBrk="1" hangingPunct="1"/>
            <a:r>
              <a:rPr lang="ru-RU" sz="1600" i="1" dirty="0" err="1" smtClean="0">
                <a:latin typeface="Georgia" pitchFamily="18" charset="0"/>
              </a:rPr>
              <a:t>Агрочернозём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>
                <a:latin typeface="Georgia" pitchFamily="18" charset="0"/>
              </a:rPr>
              <a:t>сегрегационный</a:t>
            </a:r>
            <a:endParaRPr lang="en-US" sz="1600" i="1" dirty="0">
              <a:latin typeface="Georgia" pitchFamily="18" charset="0"/>
            </a:endParaRPr>
          </a:p>
        </p:txBody>
      </p:sp>
      <p:pic>
        <p:nvPicPr>
          <p:cNvPr id="10246" name="Picture 7" descr="I:\Фотографии\Практика Тамбов 2011 г\_71950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2286000"/>
            <a:ext cx="414340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6553200" y="2819400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</a:rPr>
              <a:t>1640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</a:rPr>
              <a:t>лет н.</a:t>
            </a:r>
            <a:endParaRPr lang="ru-RU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6629400" y="4114800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FFFF00"/>
                </a:solidFill>
              </a:rPr>
              <a:t>3320 </a:t>
            </a:r>
            <a:r>
              <a:rPr lang="ru-RU" sz="1400" b="1" dirty="0" smtClean="0">
                <a:solidFill>
                  <a:srgbClr val="FFFF00"/>
                </a:solidFill>
              </a:rPr>
              <a:t>лет н.</a:t>
            </a:r>
            <a:endParaRPr lang="ru-RU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pPr algn="ctr" eaLnBrk="1" hangingPunct="1">
              <a:defRPr/>
            </a:pPr>
            <a:r>
              <a:rPr lang="ru-RU" sz="2400" b="1" i="1" dirty="0" smtClean="0">
                <a:solidFill>
                  <a:srgbClr val="993366"/>
                </a:solidFill>
                <a:latin typeface="Constantia" pitchFamily="18" charset="0"/>
              </a:rPr>
              <a:t>130 – летняя дубрава усадьбы Строгановых </a:t>
            </a:r>
            <a:br>
              <a:rPr lang="ru-RU" sz="2400" b="1" i="1" dirty="0" smtClean="0">
                <a:solidFill>
                  <a:srgbClr val="993366"/>
                </a:solidFill>
                <a:latin typeface="Constantia" pitchFamily="18" charset="0"/>
              </a:rPr>
            </a:br>
            <a:r>
              <a:rPr lang="ru-RU" sz="2400" b="1" i="1" dirty="0" smtClean="0">
                <a:solidFill>
                  <a:srgbClr val="993366"/>
                </a:solidFill>
                <a:latin typeface="Constantia" pitchFamily="18" charset="0"/>
              </a:rPr>
              <a:t>Чернозём оподзоленный</a:t>
            </a:r>
            <a:endParaRPr lang="ru-RU" sz="2400" i="1" dirty="0" smtClean="0">
              <a:solidFill>
                <a:srgbClr val="99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381000" y="5791200"/>
            <a:ext cx="411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1600" i="1" dirty="0">
                <a:latin typeface="Georgia" pitchFamily="18" charset="0"/>
              </a:rPr>
              <a:t> Дубовый лес вблизи пос</a:t>
            </a:r>
            <a:r>
              <a:rPr lang="ru-RU" sz="1600" i="1" dirty="0" smtClean="0">
                <a:latin typeface="Georgia" pitchFamily="18" charset="0"/>
              </a:rPr>
              <a:t>. Никольское</a:t>
            </a:r>
            <a:endParaRPr lang="en-US" sz="1600" i="1" dirty="0">
              <a:latin typeface="Georgia" pitchFamily="18" charset="0"/>
            </a:endParaRPr>
          </a:p>
        </p:txBody>
      </p:sp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5795963" y="1773238"/>
            <a:ext cx="28146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1600" i="1" dirty="0">
                <a:latin typeface="Georgia" pitchFamily="18" charset="0"/>
                <a:cs typeface="Times New Roman" pitchFamily="18" charset="0"/>
              </a:rPr>
              <a:t>Разрез 5 (Чернозём </a:t>
            </a:r>
            <a:r>
              <a:rPr lang="ru-RU" sz="1600" i="1" dirty="0" smtClean="0">
                <a:latin typeface="Georgia" pitchFamily="18" charset="0"/>
                <a:cs typeface="Times New Roman" pitchFamily="18" charset="0"/>
              </a:rPr>
              <a:t>оподзоленный</a:t>
            </a:r>
            <a:endParaRPr lang="en-US" sz="1600" i="1" dirty="0"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1270" name="Picture 7" descr="I:\Фотографии\Практика Тамбов 2011 г\_72052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1905000"/>
            <a:ext cx="360045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2" name="Рисунок 1" descr="C:\Users\Владелец\Desktop\ФОТО\101MSDCF\DSC075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1200" y="2590800"/>
            <a:ext cx="2667000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Соединительная линия уступом 8"/>
          <p:cNvCxnSpPr/>
          <p:nvPr/>
        </p:nvCxnSpPr>
        <p:spPr>
          <a:xfrm>
            <a:off x="4648201" y="4575175"/>
            <a:ext cx="1676400" cy="1524000"/>
          </a:xfrm>
          <a:prstGeom prst="bentConnector3">
            <a:avLst>
              <a:gd name="adj1" fmla="val 10923"/>
            </a:avLst>
          </a:prstGeom>
          <a:ln>
            <a:solidFill>
              <a:srgbClr val="FF0000"/>
            </a:solidFill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2" name="Text Box 9"/>
          <p:cNvSpPr txBox="1">
            <a:spLocks noChangeArrowheads="1"/>
          </p:cNvSpPr>
          <p:nvPr/>
        </p:nvSpPr>
        <p:spPr bwMode="auto">
          <a:xfrm rot="10807509" flipV="1">
            <a:off x="6999906" y="3741897"/>
            <a:ext cx="16001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C0000"/>
                </a:solidFill>
              </a:rPr>
              <a:t>1210 </a:t>
            </a:r>
            <a:r>
              <a:rPr lang="ru-RU" b="1" dirty="0" smtClean="0">
                <a:solidFill>
                  <a:srgbClr val="CC0000"/>
                </a:solidFill>
              </a:rPr>
              <a:t>лет н.</a:t>
            </a:r>
            <a:endParaRPr lang="ru-RU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:\DCIM\101MSDCF\DSC0665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1905000"/>
            <a:ext cx="3124200" cy="4000500"/>
          </a:xfrm>
        </p:spPr>
      </p:pic>
      <p:sp>
        <p:nvSpPr>
          <p:cNvPr id="12291" name="TextBox 9"/>
          <p:cNvSpPr txBox="1">
            <a:spLocks noChangeArrowheads="1"/>
          </p:cNvSpPr>
          <p:nvPr/>
        </p:nvSpPr>
        <p:spPr bwMode="auto">
          <a:xfrm>
            <a:off x="457200" y="533400"/>
            <a:ext cx="800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800" b="1" i="1" dirty="0">
                <a:solidFill>
                  <a:srgbClr val="993366"/>
                </a:solidFill>
                <a:latin typeface="Constantia" pitchFamily="18" charset="0"/>
                <a:cs typeface="Times New Roman" pitchFamily="18" charset="0"/>
              </a:rPr>
              <a:t>Заповедная </a:t>
            </a:r>
            <a:r>
              <a:rPr lang="ru-RU" sz="2800" b="1" i="1" dirty="0" err="1">
                <a:solidFill>
                  <a:srgbClr val="993366"/>
                </a:solidFill>
                <a:latin typeface="Constantia" pitchFamily="18" charset="0"/>
                <a:cs typeface="Times New Roman" pitchFamily="18" charset="0"/>
              </a:rPr>
              <a:t>Матырская</a:t>
            </a:r>
            <a:r>
              <a:rPr lang="ru-RU" sz="2800" b="1" i="1" dirty="0">
                <a:solidFill>
                  <a:srgbClr val="993366"/>
                </a:solidFill>
                <a:latin typeface="Constantia" pitchFamily="18" charset="0"/>
                <a:cs typeface="Times New Roman" pitchFamily="18" charset="0"/>
              </a:rPr>
              <a:t> дубрава  </a:t>
            </a:r>
          </a:p>
          <a:p>
            <a:pPr algn="ctr" eaLnBrk="1" hangingPunct="1"/>
            <a:r>
              <a:rPr lang="ru-RU" sz="2800" b="1" i="1" dirty="0" err="1" smtClean="0">
                <a:solidFill>
                  <a:srgbClr val="993366"/>
                </a:solidFill>
                <a:latin typeface="Constantia" pitchFamily="18" charset="0"/>
                <a:cs typeface="Times New Roman" pitchFamily="18" charset="0"/>
              </a:rPr>
              <a:t>Чернозёмно</a:t>
            </a:r>
            <a:r>
              <a:rPr lang="ru-RU" sz="2800" b="1" i="1" dirty="0" smtClean="0">
                <a:solidFill>
                  <a:srgbClr val="993366"/>
                </a:solidFill>
                <a:latin typeface="Constantia" pitchFamily="18" charset="0"/>
                <a:cs typeface="Times New Roman" pitchFamily="18" charset="0"/>
              </a:rPr>
              <a:t>–луговая </a:t>
            </a:r>
            <a:r>
              <a:rPr lang="ru-RU" sz="2800" b="1" i="1" dirty="0">
                <a:solidFill>
                  <a:srgbClr val="993366"/>
                </a:solidFill>
                <a:latin typeface="Constantia" pitchFamily="18" charset="0"/>
                <a:cs typeface="Times New Roman" pitchFamily="18" charset="0"/>
              </a:rPr>
              <a:t>осолоделая</a:t>
            </a:r>
            <a:r>
              <a:rPr lang="en-US" sz="2800" b="1" i="1" dirty="0">
                <a:solidFill>
                  <a:srgbClr val="993366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993366"/>
                </a:solidFill>
                <a:latin typeface="Constantia" pitchFamily="18" charset="0"/>
                <a:cs typeface="Times New Roman" pitchFamily="18" charset="0"/>
              </a:rPr>
              <a:t>почва</a:t>
            </a:r>
            <a:endParaRPr lang="en-US" sz="2800" b="1" i="1" dirty="0">
              <a:solidFill>
                <a:schemeClr val="tx2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2292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3600" y="1828800"/>
            <a:ext cx="280511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822325" y="6157913"/>
            <a:ext cx="28051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i="1">
                <a:latin typeface="Georgia" pitchFamily="18" charset="0"/>
              </a:rPr>
              <a:t>Рис.7. Матырская дубрава.</a:t>
            </a:r>
          </a:p>
          <a:p>
            <a:pPr algn="ctr"/>
            <a:r>
              <a:rPr lang="ru-RU" sz="1600" i="1">
                <a:latin typeface="Georgia" pitchFamily="18" charset="0"/>
              </a:rPr>
              <a:t> Фоновый разрез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4038600" y="3048000"/>
            <a:ext cx="1981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i="1">
                <a:latin typeface="Georgia" pitchFamily="18" charset="0"/>
              </a:rPr>
              <a:t> Признаки оглеения в нижней части профиля</a:t>
            </a:r>
          </a:p>
        </p:txBody>
      </p:sp>
      <p:pic>
        <p:nvPicPr>
          <p:cNvPr id="12295" name="Рисунок 3" descr="E:\тамбов\тамбов\IMG_26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91000" y="4114800"/>
            <a:ext cx="2514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10"/>
          <p:cNvSpPr txBox="1">
            <a:spLocks noChangeArrowheads="1"/>
          </p:cNvSpPr>
          <p:nvPr/>
        </p:nvSpPr>
        <p:spPr bwMode="auto">
          <a:xfrm rot="10807509" flipV="1">
            <a:off x="7315233" y="2710939"/>
            <a:ext cx="18288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FFF00"/>
                </a:solidFill>
              </a:rPr>
              <a:t>2680 </a:t>
            </a:r>
            <a:r>
              <a:rPr lang="ru-RU" sz="2000" b="1" dirty="0" smtClean="0">
                <a:solidFill>
                  <a:srgbClr val="FFFF00"/>
                </a:solidFill>
              </a:rPr>
              <a:t>лет н.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772340"/>
              </p:ext>
            </p:extLst>
          </p:nvPr>
        </p:nvGraphicFramePr>
        <p:xfrm>
          <a:off x="0" y="685800"/>
          <a:ext cx="9143999" cy="694029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962700"/>
                <a:gridCol w="962700"/>
                <a:gridCol w="1161482"/>
                <a:gridCol w="1161482"/>
                <a:gridCol w="1608331"/>
                <a:gridCol w="1643652"/>
                <a:gridCol w="1643652"/>
              </a:tblGrid>
              <a:tr h="895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 Разреза</a:t>
                      </a: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Горизонт</a:t>
                      </a: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Глубина</a:t>
                      </a: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Цвет</a:t>
                      </a: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Munsell, 1990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Структура</a:t>
                      </a: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Новообразования и включения</a:t>
                      </a: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5194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Агрочернозем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сегрегационный (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агрочернозем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обыкновенный окультуренный), пашня под озимой пшеницей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8609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VI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AP</a:t>
                      </a: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0-25</a:t>
                      </a: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Серый</a:t>
                      </a: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10YR3/1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Зернисто-порошистый</a:t>
                      </a: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6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25-50</a:t>
                      </a: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Черный</a:t>
                      </a: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10YR2/2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Зернисто-комковатый</a:t>
                      </a: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Сизоватость по граням</a:t>
                      </a: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7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AB</a:t>
                      </a: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50-65</a:t>
                      </a: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 буром фоне черные потеки</a:t>
                      </a: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10YR3/2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Глыбисто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-комковатый</a:t>
                      </a: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Кремнеземистая присыпка, кротовина из В горизонта</a:t>
                      </a: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65-90</a:t>
                      </a: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 ярко-буром фоне черные затеки</a:t>
                      </a: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10YR3/3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Глыбисто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-комковатый</a:t>
                      </a: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Кремнеземистая присыпка, гумусовые кутаны</a:t>
                      </a: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90↓</a:t>
                      </a: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Рыжий</a:t>
                      </a: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10VR5/3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Призмовидный</a:t>
                      </a: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Кротовина</a:t>
                      </a: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609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Чернозем сегрегационный (чернозем обыкновенный), Тамбовский вал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061" marR="65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94857" y="0"/>
            <a:ext cx="655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kern="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800" b="1" i="1" kern="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морфологии почв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545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1143000" y="2819400"/>
            <a:ext cx="2057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066800"/>
          </a:xfrm>
        </p:spPr>
        <p:txBody>
          <a:bodyPr/>
          <a:lstStyle/>
          <a:p>
            <a:pPr algn="ctr"/>
            <a:r>
              <a:rPr lang="ru-RU" sz="16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Исследованные </a:t>
            </a:r>
            <a:r>
              <a:rPr lang="ru-RU" sz="1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почвы </a:t>
            </a:r>
            <a:r>
              <a:rPr lang="ru-RU" sz="1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полигенетичны</a:t>
            </a:r>
            <a:r>
              <a:rPr lang="ru-RU" sz="1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, так как содержат серии погребенных горизонтов разного возраста и генезиса, а также культурные слои</a:t>
            </a:r>
            <a:endParaRPr lang="ru-RU" sz="1600" dirty="0">
              <a:solidFill>
                <a:srgbClr val="66003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962400" y="2819400"/>
            <a:ext cx="2057400" cy="1676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400800" y="2819400"/>
            <a:ext cx="2057400" cy="3810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143000" y="3733800"/>
            <a:ext cx="2057400" cy="190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962400" y="4495800"/>
            <a:ext cx="2057400" cy="1143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9175" y="16002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latin typeface="+mn-lt"/>
              </a:rPr>
              <a:t>Агрочернозём</a:t>
            </a:r>
            <a:r>
              <a:rPr lang="ru-RU" sz="1400" dirty="0" smtClean="0">
                <a:latin typeface="+mn-lt"/>
              </a:rPr>
              <a:t> погребённый в </a:t>
            </a:r>
            <a:r>
              <a:rPr lang="ru-RU" sz="1400" i="1" dirty="0" smtClean="0">
                <a:latin typeface="+mn-lt"/>
              </a:rPr>
              <a:t>древнем пахотном горизонте </a:t>
            </a:r>
            <a:r>
              <a:rPr lang="ru-RU" sz="1400" dirty="0" smtClean="0">
                <a:latin typeface="+mn-lt"/>
              </a:rPr>
              <a:t>под дубовым лесом</a:t>
            </a:r>
            <a:endParaRPr lang="ru-RU" sz="14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17526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latin typeface="+mn-lt"/>
              </a:rPr>
              <a:t>Агрочернозём</a:t>
            </a:r>
            <a:r>
              <a:rPr lang="ru-RU" sz="1400" dirty="0" smtClean="0">
                <a:latin typeface="+mn-lt"/>
              </a:rPr>
              <a:t> дневной в </a:t>
            </a:r>
            <a:r>
              <a:rPr lang="ru-RU" sz="1400" i="1" dirty="0" smtClean="0">
                <a:latin typeface="+mn-lt"/>
              </a:rPr>
              <a:t>современном пахотном горизонте </a:t>
            </a:r>
            <a:r>
              <a:rPr lang="ru-RU" sz="1400" dirty="0" smtClean="0">
                <a:latin typeface="+mn-lt"/>
              </a:rPr>
              <a:t>разреза на пашне</a:t>
            </a:r>
            <a:endParaRPr lang="ru-RU" sz="14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38900" y="165735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+mn-lt"/>
              </a:rPr>
              <a:t>Гумусовый горизонт </a:t>
            </a:r>
            <a:r>
              <a:rPr lang="ru-RU" sz="1400" i="1" dirty="0" smtClean="0">
                <a:latin typeface="+mn-lt"/>
              </a:rPr>
              <a:t>чернозёма Тамбовской губернии </a:t>
            </a:r>
            <a:r>
              <a:rPr lang="ru-RU" sz="1400" dirty="0" smtClean="0">
                <a:latin typeface="+mn-lt"/>
              </a:rPr>
              <a:t>по В.В.Докучаеву</a:t>
            </a:r>
            <a:endParaRPr lang="ru-RU" sz="14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28956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n-lt"/>
              </a:rPr>
              <a:t>гор. </a:t>
            </a:r>
            <a:r>
              <a:rPr lang="ru-RU" sz="2000" dirty="0" err="1" smtClean="0">
                <a:latin typeface="+mn-lt"/>
              </a:rPr>
              <a:t>Апах</a:t>
            </a:r>
            <a:endParaRPr lang="ru-RU" sz="2000" dirty="0" smtClean="0">
              <a:latin typeface="+mn-lt"/>
            </a:endParaRPr>
          </a:p>
          <a:p>
            <a:pPr algn="ctr"/>
            <a:r>
              <a:rPr lang="ru-RU" sz="2000" dirty="0" smtClean="0">
                <a:latin typeface="+mn-lt"/>
              </a:rPr>
              <a:t>15 см</a:t>
            </a:r>
            <a:endParaRPr lang="ru-RU" sz="20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0" y="34290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n-lt"/>
              </a:rPr>
              <a:t>гор. А пах</a:t>
            </a:r>
          </a:p>
          <a:p>
            <a:pPr algn="ctr"/>
            <a:r>
              <a:rPr lang="ru-RU" sz="2000" dirty="0" smtClean="0">
                <a:latin typeface="+mn-lt"/>
              </a:rPr>
              <a:t>35 см</a:t>
            </a:r>
            <a:endParaRPr lang="ru-RU" sz="20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39624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+mn-lt"/>
              </a:rPr>
              <a:t>гор.А</a:t>
            </a:r>
            <a:endParaRPr lang="ru-RU" sz="2000" dirty="0" smtClean="0">
              <a:latin typeface="+mn-lt"/>
            </a:endParaRPr>
          </a:p>
          <a:p>
            <a:r>
              <a:rPr lang="ru-RU" sz="2000" dirty="0" smtClean="0">
                <a:latin typeface="+mn-lt"/>
              </a:rPr>
              <a:t>70 см</a:t>
            </a:r>
            <a:endParaRPr lang="ru-RU" sz="2000" dirty="0">
              <a:latin typeface="+mn-lt"/>
            </a:endParaRPr>
          </a:p>
        </p:txBody>
      </p:sp>
      <p:sp>
        <p:nvSpPr>
          <p:cNvPr id="17" name="Левая фигурная скобка 16"/>
          <p:cNvSpPr/>
          <p:nvPr/>
        </p:nvSpPr>
        <p:spPr bwMode="auto">
          <a:xfrm>
            <a:off x="3657600" y="2819400"/>
            <a:ext cx="304800" cy="281940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6600" y="4038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n-lt"/>
              </a:rPr>
              <a:t>6</a:t>
            </a:r>
            <a:r>
              <a:rPr lang="ru-RU" dirty="0" smtClean="0">
                <a:latin typeface="+mn-lt"/>
              </a:rPr>
              <a:t>5 см</a:t>
            </a:r>
            <a:endParaRPr lang="ru-RU" dirty="0">
              <a:latin typeface="+mn-lt"/>
            </a:endParaRPr>
          </a:p>
        </p:txBody>
      </p:sp>
      <p:sp>
        <p:nvSpPr>
          <p:cNvPr id="20" name="Левая фигурная скобка 19"/>
          <p:cNvSpPr/>
          <p:nvPr/>
        </p:nvSpPr>
        <p:spPr bwMode="auto">
          <a:xfrm>
            <a:off x="838200" y="2819400"/>
            <a:ext cx="304800" cy="281940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39624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55 см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/>
          </p:cNvSpPr>
          <p:nvPr>
            <p:ph type="title" idx="4294967295"/>
          </p:nvPr>
        </p:nvSpPr>
        <p:spPr>
          <a:xfrm>
            <a:off x="-762000" y="0"/>
            <a:ext cx="10591800" cy="685800"/>
          </a:xfrm>
        </p:spPr>
        <p:txBody>
          <a:bodyPr lIns="91440" rIns="91440" bIns="45720" anchor="ctr"/>
          <a:lstStyle/>
          <a:p>
            <a:pPr algn="ctr" eaLnBrk="1" hangingPunct="1"/>
            <a:r>
              <a:rPr lang="ru-RU" sz="2800" b="1" i="1" dirty="0" smtClean="0">
                <a:solidFill>
                  <a:srgbClr val="993366"/>
                </a:solidFill>
                <a:latin typeface="Constantia" pitchFamily="18" charset="0"/>
              </a:rPr>
              <a:t>Результаты радио</a:t>
            </a:r>
            <a:r>
              <a:rPr lang="uk-UA" sz="2800" b="1" i="1" dirty="0" smtClean="0">
                <a:solidFill>
                  <a:srgbClr val="993366"/>
                </a:solidFill>
                <a:latin typeface="Constantia" pitchFamily="18" charset="0"/>
              </a:rPr>
              <a:t>у</a:t>
            </a:r>
            <a:r>
              <a:rPr lang="ru-RU" sz="2800" b="1" i="1" dirty="0" err="1" smtClean="0">
                <a:solidFill>
                  <a:srgbClr val="993366"/>
                </a:solidFill>
                <a:latin typeface="Constantia" pitchFamily="18" charset="0"/>
              </a:rPr>
              <a:t>глеродного</a:t>
            </a:r>
            <a:r>
              <a:rPr lang="ru-RU" sz="2800" b="1" i="1" dirty="0" smtClean="0">
                <a:solidFill>
                  <a:srgbClr val="993366"/>
                </a:solidFill>
                <a:latin typeface="Constantia" pitchFamily="18" charset="0"/>
              </a:rPr>
              <a:t> датирования (</a:t>
            </a:r>
            <a:r>
              <a:rPr lang="el-GR" sz="2800" b="1" i="1" baseline="30000" dirty="0" smtClean="0">
                <a:solidFill>
                  <a:srgbClr val="993366"/>
                </a:solidFill>
                <a:latin typeface="Constantia" pitchFamily="18" charset="0"/>
              </a:rPr>
              <a:t>14</a:t>
            </a:r>
            <a:r>
              <a:rPr lang="ru-RU" sz="2800" b="1" i="1" dirty="0" smtClean="0">
                <a:solidFill>
                  <a:srgbClr val="993366"/>
                </a:solidFill>
                <a:latin typeface="Constantia" pitchFamily="18" charset="0"/>
              </a:rPr>
              <a:t>С)</a:t>
            </a:r>
            <a:br>
              <a:rPr lang="ru-RU" sz="2800" b="1" i="1" dirty="0" smtClean="0">
                <a:solidFill>
                  <a:srgbClr val="993366"/>
                </a:solidFill>
                <a:latin typeface="Constantia" pitchFamily="18" charset="0"/>
              </a:rPr>
            </a:br>
            <a:r>
              <a:rPr lang="ru-RU" sz="2800" b="1" i="1" dirty="0" smtClean="0">
                <a:solidFill>
                  <a:srgbClr val="993366"/>
                </a:solidFill>
                <a:latin typeface="Constantia" pitchFamily="18" charset="0"/>
              </a:rPr>
              <a:t> почв Тамбовской равнины</a:t>
            </a:r>
            <a:endParaRPr lang="ru-RU" sz="2800" b="1" dirty="0" smtClean="0">
              <a:solidFill>
                <a:srgbClr val="993366"/>
              </a:solidFill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8382000" y="6086475"/>
            <a:ext cx="571500" cy="428625"/>
          </a:xfrm>
          <a:prstGeom prst="left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Стрелка влево 1"/>
          <p:cNvSpPr/>
          <p:nvPr/>
        </p:nvSpPr>
        <p:spPr>
          <a:xfrm>
            <a:off x="8382000" y="2971800"/>
            <a:ext cx="642938" cy="4476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894341"/>
              </p:ext>
            </p:extLst>
          </p:nvPr>
        </p:nvGraphicFramePr>
        <p:xfrm>
          <a:off x="152398" y="701516"/>
          <a:ext cx="8034339" cy="6072514"/>
        </p:xfrm>
        <a:graphic>
          <a:graphicData uri="http://schemas.openxmlformats.org/drawingml/2006/table">
            <a:tbl>
              <a:tblPr/>
              <a:tblGrid>
                <a:gridCol w="1785409"/>
                <a:gridCol w="2023639"/>
                <a:gridCol w="2111383"/>
                <a:gridCol w="2113908"/>
              </a:tblGrid>
              <a:tr h="388707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Привязка</a:t>
                      </a:r>
                    </a:p>
                  </a:txBody>
                  <a:tcPr marL="6394" marR="6394" marT="6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3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Возраст,    </a:t>
                      </a:r>
                      <a:r>
                        <a:rPr lang="el-GR" sz="1300" b="1" i="1" u="none" strike="noStrike" baseline="300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r>
                        <a:rPr lang="ru-RU" sz="13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</a:t>
                      </a:r>
                    </a:p>
                  </a:txBody>
                  <a:tcPr marL="6394" marR="6394" marT="6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70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ВР</a:t>
                      </a:r>
                    </a:p>
                  </a:txBody>
                  <a:tcPr marL="6394" marR="6394" marT="6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BC/AD</a:t>
                      </a:r>
                    </a:p>
                  </a:txBody>
                  <a:tcPr marL="6394" marR="6394" marT="6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78058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Тамбовский вал</a:t>
                      </a:r>
                    </a:p>
                  </a:txBody>
                  <a:tcPr marL="6394" marR="6394" marT="6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Чернозём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обыкновенный (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антропо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 преобразованный)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гор.[A] (250-260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см)</a:t>
                      </a:r>
                    </a:p>
                  </a:txBody>
                  <a:tcPr marL="6394" marR="6394" marT="6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2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2510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± 50 </a:t>
                      </a:r>
                    </a:p>
                  </a:txBody>
                  <a:tcPr marL="6394" marR="6394" marT="6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1σ </a:t>
                      </a:r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790 - 750 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94" marR="6394" marT="6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48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2σ </a:t>
                      </a:r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800 - 480 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94" marR="6394" marT="6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2689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2000" b="1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Матырская</a:t>
                      </a:r>
                      <a:r>
                        <a:rPr lang="ru-RU" sz="2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дубрава</a:t>
                      </a:r>
                    </a:p>
                  </a:txBody>
                  <a:tcPr marL="6394" marR="6394" marT="6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 rtl="0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Чернозёмно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–луговая  осолоделая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гор.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25 - 30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см)</a:t>
                      </a:r>
                    </a:p>
                  </a:txBody>
                  <a:tcPr marL="6394" marR="6394" marT="6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3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2680</a:t>
                      </a:r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 ± 80 </a:t>
                      </a:r>
                    </a:p>
                  </a:txBody>
                  <a:tcPr marL="6394" marR="6394" marT="6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1σ </a:t>
                      </a:r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920 - 790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94" marR="6394" marT="6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63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4" marR="6394" marT="6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48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2σ </a:t>
                      </a:r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1050 - 750 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94" marR="6394" marT="6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975724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Никольская дубрава</a:t>
                      </a:r>
                    </a:p>
                  </a:txBody>
                  <a:tcPr marL="6394" marR="6394" marT="6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Чернозём 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оподзоленный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III-я терраса р.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Цна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гор. [А] (15–25 см)</a:t>
                      </a:r>
                    </a:p>
                  </a:txBody>
                  <a:tcPr marL="6394" marR="6394" marT="6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2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1210</a:t>
                      </a:r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± 70 </a:t>
                      </a:r>
                    </a:p>
                  </a:txBody>
                  <a:tcPr marL="6394" marR="6394" marT="6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1σ </a:t>
                      </a:r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710 - 750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94" marR="6394" marT="6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48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2σ </a:t>
                      </a:r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680 - 980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94" marR="6394" marT="6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318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4" marR="6394" marT="6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7276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Пашня</a:t>
                      </a:r>
                    </a:p>
                  </a:txBody>
                  <a:tcPr marL="6394" marR="6394" marT="6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Агрочернозем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обыкновенный,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гор. Ар (0–25 см)</a:t>
                      </a:r>
                    </a:p>
                  </a:txBody>
                  <a:tcPr marL="6394" marR="6394" marT="6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1640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 ± 60</a:t>
                      </a:r>
                    </a:p>
                  </a:txBody>
                  <a:tcPr marL="6394" marR="6394" marT="6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94" marR="6394" marT="6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8075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Пашня</a:t>
                      </a:r>
                    </a:p>
                  </a:txBody>
                  <a:tcPr marL="6394" marR="6394" marT="6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Агрочернозем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обыкновенный,</a:t>
                      </a:r>
                    </a:p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гор. А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(25–50 см)</a:t>
                      </a:r>
                    </a:p>
                  </a:txBody>
                  <a:tcPr marL="6394" marR="6394" marT="6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4000" b="1" i="0" u="none" strike="noStrike" dirty="0">
                          <a:solidFill>
                            <a:srgbClr val="800000"/>
                          </a:solidFill>
                          <a:latin typeface="Times New Roman"/>
                        </a:rPr>
                        <a:t>3320</a:t>
                      </a:r>
                      <a:r>
                        <a:rPr lang="ru-RU" sz="2400" b="1" i="0" u="none" strike="noStrike" dirty="0">
                          <a:solidFill>
                            <a:srgbClr val="8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± 100</a:t>
                      </a:r>
                    </a:p>
                  </a:txBody>
                  <a:tcPr marL="6394" marR="6394" marT="6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94" marR="6394" marT="6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 bwMode="auto">
          <a:xfrm>
            <a:off x="3886200" y="5943600"/>
            <a:ext cx="2438400" cy="11430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64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381000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66"/>
                </a:solidFill>
                <a:latin typeface="Times New Roman" pitchFamily="18" charset="0"/>
              </a:rPr>
              <a:t>Актуальность работы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76200" y="381000"/>
            <a:ext cx="9144000" cy="2286000"/>
          </a:xfrm>
        </p:spPr>
        <p:txBody>
          <a:bodyPr/>
          <a:lstStyle/>
          <a:p>
            <a:pPr>
              <a:buClr>
                <a:srgbClr val="993366"/>
              </a:buClr>
              <a:buFont typeface="Wingdings" pitchFamily="2" charset="2"/>
              <a:buChar char="Ø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антропогенных воздействий, интенсивность которых возрастает на протяжении исторического времени, в ландшафтах обширных территорий накапливаются новые признаки, не свойственных природным объектам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заселение территории российских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фронтиров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XVI (16) веке происходило в обстановке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политического противостояния Московского государства с Османской империей и Крымским ханством.    Опустошительные набеги крымских татар на южные границы Московского государства, явились причинной строительства систем оборонительных укреплений,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993366"/>
              </a:buClr>
              <a:buFont typeface="Wingdings" pitchFamily="2" charset="2"/>
              <a:buChar char="Ø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Белгородской засечной черты, Тамбовского вала со рвом и полосой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надолб.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993366"/>
              </a:buClr>
              <a:buFont typeface="Wingdings" pitchFamily="2" charset="2"/>
              <a:buChar char="Ø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и интегральный эффект медленно текущих антропогенных воздействий,  как и разнообразие их проявлений в черноземах Тамбовской равнины в историческое время до сих пор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выявлены. 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993366"/>
              </a:buClr>
              <a:buFont typeface="Wingdings" pitchFamily="2" charset="2"/>
              <a:buNone/>
            </a:pPr>
            <a:endParaRPr lang="ru-RU" sz="2000" b="1" i="1" dirty="0" smtClean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2819400"/>
            <a:ext cx="5531323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0" y="6386096"/>
            <a:ext cx="5257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i="1" dirty="0">
                <a:latin typeface="+mn-lt"/>
              </a:rPr>
              <a:t>Реконструкция Тамбовского вала 1647 г. (Андреев С.И.)</a:t>
            </a:r>
          </a:p>
        </p:txBody>
      </p:sp>
      <p:pic>
        <p:nvPicPr>
          <p:cNvPr id="3078" name="Picture 8" descr="C:\Users\12345\Desktop\IMG_25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00460" y="2743200"/>
            <a:ext cx="4158292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091362" y="6448802"/>
            <a:ext cx="20431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i="1" dirty="0">
                <a:latin typeface="+mn-lt"/>
              </a:rPr>
              <a:t>Распаханное поле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3071802" y="0"/>
          <a:ext cx="5680000" cy="664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3071813" y="1428750"/>
            <a:ext cx="5786437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714500" y="2428875"/>
            <a:ext cx="6786563" cy="1588"/>
          </a:xfrm>
          <a:prstGeom prst="line">
            <a:avLst/>
          </a:prstGeom>
          <a:ln w="3810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1" name="TextBox 13"/>
          <p:cNvSpPr txBox="1">
            <a:spLocks noChangeArrowheads="1"/>
          </p:cNvSpPr>
          <p:nvPr/>
        </p:nvSpPr>
        <p:spPr bwMode="auto">
          <a:xfrm>
            <a:off x="2928938" y="3286125"/>
            <a:ext cx="2643187" cy="2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2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Железный век </a:t>
            </a:r>
          </a:p>
          <a:p>
            <a:pPr algn="ctr" eaLnBrk="1" hangingPunct="1"/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</a:p>
          <a:p>
            <a:pPr algn="ctr" eaLnBrk="1" hangingPunct="1"/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Бронзовый век</a:t>
            </a:r>
          </a:p>
          <a:p>
            <a:pPr algn="ctr" eaLnBrk="1" hangingPunct="1"/>
            <a:endParaRPr lang="en-US" sz="2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Левая фигурная скобка 14"/>
          <p:cNvSpPr/>
          <p:nvPr/>
        </p:nvSpPr>
        <p:spPr>
          <a:xfrm>
            <a:off x="5429250" y="2786063"/>
            <a:ext cx="785813" cy="3000375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57313" y="2500313"/>
            <a:ext cx="3071812" cy="400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Конец железного века</a:t>
            </a:r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Левая фигурная скобка 16"/>
          <p:cNvSpPr/>
          <p:nvPr/>
        </p:nvSpPr>
        <p:spPr>
          <a:xfrm>
            <a:off x="4572000" y="2357430"/>
            <a:ext cx="928694" cy="357190"/>
          </a:xfrm>
          <a:prstGeom prst="leftBrace">
            <a:avLst/>
          </a:prstGeom>
          <a:ln w="12700">
            <a:solidFill>
              <a:srgbClr val="7030A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4587" name="TextBox 17"/>
          <p:cNvSpPr txBox="1">
            <a:spLocks noChangeArrowheads="1"/>
          </p:cNvSpPr>
          <p:nvPr/>
        </p:nvSpPr>
        <p:spPr bwMode="auto">
          <a:xfrm>
            <a:off x="2428875" y="1714500"/>
            <a:ext cx="21431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Средние века</a:t>
            </a:r>
            <a:endParaRPr lang="en-US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Левая фигурная скобка 18"/>
          <p:cNvSpPr/>
          <p:nvPr/>
        </p:nvSpPr>
        <p:spPr>
          <a:xfrm>
            <a:off x="4500563" y="1500188"/>
            <a:ext cx="642937" cy="78581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300036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Изотопная кривая </a:t>
            </a:r>
            <a:r>
              <a:rPr lang="ru-RU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δ </a:t>
            </a:r>
            <a:r>
              <a:rPr lang="ru-RU" sz="2000" b="1" i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для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климатических 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рубежей</a:t>
            </a:r>
            <a:endParaRPr lang="en-US" sz="20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5715000" y="1371600"/>
            <a:ext cx="12538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1210 </a:t>
            </a:r>
            <a:r>
              <a:rPr lang="en-US" sz="1200" b="1" dirty="0">
                <a:solidFill>
                  <a:srgbClr val="C00000"/>
                </a:solidFill>
              </a:rPr>
              <a:t>± 70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49863" y="3581400"/>
            <a:ext cx="1334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2680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± 80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1" y="3962400"/>
            <a:ext cx="342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Умеренно-влажный климат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2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02369139"/>
              </p:ext>
            </p:extLst>
          </p:nvPr>
        </p:nvGraphicFramePr>
        <p:xfrm>
          <a:off x="-106426" y="0"/>
          <a:ext cx="71627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7" descr="I:\Фотографии\Практика Тамбов 2011 г\_71950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72201" y="1066800"/>
            <a:ext cx="29718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162799" y="1371600"/>
            <a:ext cx="19812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1640</a:t>
            </a:r>
            <a:r>
              <a:rPr lang="ru-RU" sz="2400" b="1" u="sng" dirty="0" smtClean="0">
                <a:solidFill>
                  <a:srgbClr val="FFFF00"/>
                </a:solidFill>
                <a:latin typeface="Times New Roman" pitchFamily="18" charset="0"/>
              </a:rPr>
              <a:t>+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60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</a:rPr>
              <a:t>лет н.</a:t>
            </a:r>
            <a:endParaRPr lang="ru-RU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086600" y="2917281"/>
            <a:ext cx="22064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CC0000"/>
                </a:solidFill>
              </a:rPr>
              <a:t>3320</a:t>
            </a:r>
            <a:r>
              <a:rPr lang="ru-RU" sz="1600" b="1" u="sng" dirty="0" smtClean="0">
                <a:solidFill>
                  <a:srgbClr val="CC0000"/>
                </a:solidFill>
              </a:rPr>
              <a:t>+</a:t>
            </a:r>
            <a:r>
              <a:rPr lang="ru-RU" sz="1600" b="1" dirty="0" smtClean="0">
                <a:solidFill>
                  <a:srgbClr val="CC0000"/>
                </a:solidFill>
              </a:rPr>
              <a:t>100 лет н.</a:t>
            </a:r>
            <a:endParaRPr lang="ru-RU" sz="1600" b="1" dirty="0">
              <a:solidFill>
                <a:srgbClr val="CC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4571" y="4876800"/>
            <a:ext cx="2051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6760</a:t>
            </a:r>
            <a:r>
              <a:rPr lang="ru-RU" sz="2400" b="1" u="sng" dirty="0" smtClean="0">
                <a:solidFill>
                  <a:srgbClr val="00B0F0"/>
                </a:solidFill>
                <a:latin typeface="Times New Roman"/>
                <a:ea typeface="Calibri"/>
              </a:rPr>
              <a:t>+</a:t>
            </a:r>
            <a:r>
              <a:rPr lang="ru-RU" sz="1600" b="1" dirty="0" smtClean="0">
                <a:solidFill>
                  <a:srgbClr val="00B0F0"/>
                </a:solidFill>
              </a:rPr>
              <a:t>90 лет н .</a:t>
            </a: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52400" y="6096000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Формирование почв </a:t>
            </a:r>
            <a:r>
              <a:rPr lang="ru-RU" sz="1200" dirty="0" smtClean="0"/>
              <a:t>происходило в </a:t>
            </a:r>
            <a:r>
              <a:rPr lang="ru-RU" sz="1200" dirty="0"/>
              <a:t>условиях экстремально сухого </a:t>
            </a:r>
            <a:endParaRPr lang="ru-RU" sz="1200" dirty="0" smtClean="0"/>
          </a:p>
          <a:p>
            <a:r>
              <a:rPr lang="ru-RU" sz="1200" dirty="0" smtClean="0"/>
              <a:t>для </a:t>
            </a:r>
            <a:r>
              <a:rPr lang="ru-RU" sz="1200" dirty="0"/>
              <a:t>всего ряда исследованных почв климата лесостепи (δ13С = -24,7 ‰), </a:t>
            </a:r>
            <a:endParaRPr lang="ru-RU" sz="1200" dirty="0" smtClean="0"/>
          </a:p>
          <a:p>
            <a:r>
              <a:rPr lang="ru-RU" sz="1200" dirty="0" smtClean="0"/>
              <a:t>но </a:t>
            </a:r>
            <a:r>
              <a:rPr lang="ru-RU" sz="1200" dirty="0"/>
              <a:t>недостаточно сухого для развития степной травянистой растительности.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02273" y="319040"/>
            <a:ext cx="28193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Господствовала флора умеренной полосы с С-3 типом фотосинтеза</a:t>
            </a:r>
          </a:p>
          <a:p>
            <a:r>
              <a:rPr lang="ru-RU" sz="1100" dirty="0"/>
              <a:t>(широколиственные породы деревьев, кустарники, луговые травы). </a:t>
            </a:r>
          </a:p>
        </p:txBody>
      </p:sp>
    </p:spTree>
    <p:extLst>
      <p:ext uri="{BB962C8B-B14F-4D97-AF65-F5344CB8AC3E}">
        <p14:creationId xmlns:p14="http://schemas.microsoft.com/office/powerpoint/2010/main" val="3870864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802185"/>
            <a:ext cx="7315200" cy="571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6469063" y="6502400"/>
            <a:ext cx="2674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Чернозем оподзоленный</a:t>
            </a:r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304800" y="3199210"/>
            <a:ext cx="1368152" cy="184943"/>
          </a:xfrm>
          <a:prstGeom prst="rightArrow">
            <a:avLst/>
          </a:prstGeom>
          <a:solidFill>
            <a:srgbClr val="0070C0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572000" y="4289028"/>
            <a:ext cx="1368152" cy="184943"/>
          </a:xfrm>
          <a:prstGeom prst="rightArrow">
            <a:avLst/>
          </a:prstGeom>
          <a:solidFill>
            <a:srgbClr val="FF0000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6656" y="3154640"/>
            <a:ext cx="2755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Более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dirty="0" smtClean="0">
                <a:solidFill>
                  <a:srgbClr val="0070C0"/>
                </a:solidFill>
              </a:rPr>
              <a:t>влажный климат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0541" y="4495800"/>
            <a:ext cx="24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Более  сухой  климат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" name="Рисунок 13" descr="C:\Users\Владелец\Desktop\ФОТО\101MSDCF\DSC075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86600" y="609600"/>
            <a:ext cx="2209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7696200" y="2058055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1210</a:t>
            </a:r>
            <a:r>
              <a:rPr lang="en-US" sz="2000" b="1" dirty="0">
                <a:solidFill>
                  <a:srgbClr val="FFFF00"/>
                </a:solidFill>
              </a:rPr>
              <a:t> ± </a:t>
            </a:r>
            <a:r>
              <a:rPr lang="en-US" sz="1200" b="1" dirty="0">
                <a:solidFill>
                  <a:srgbClr val="FFFF00"/>
                </a:solidFill>
              </a:rPr>
              <a:t>70</a:t>
            </a:r>
            <a:endParaRPr lang="en-US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1863684" y="2209800"/>
            <a:ext cx="1524000" cy="762000"/>
          </a:xfrm>
          <a:prstGeom prst="ellipse">
            <a:avLst/>
          </a:prstGeom>
          <a:noFill/>
          <a:ln w="28575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200" y="63520"/>
            <a:ext cx="7086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Период, </a:t>
            </a:r>
            <a:r>
              <a:rPr lang="ru-RU" sz="1400" dirty="0" smtClean="0"/>
              <a:t>который предшествовал </a:t>
            </a:r>
            <a:r>
              <a:rPr lang="ru-RU" sz="1400" dirty="0"/>
              <a:t>средневековому климатическому оптимуму, отличался увеличением увлажненности климата: величины δ13С достигают значений -26 – -27 ‰ в почвенных горизонтах, сформированных 1200 лет назад.</a:t>
            </a:r>
          </a:p>
        </p:txBody>
      </p:sp>
    </p:spTree>
    <p:extLst>
      <p:ext uri="{BB962C8B-B14F-4D97-AF65-F5344CB8AC3E}">
        <p14:creationId xmlns:p14="http://schemas.microsoft.com/office/powerpoint/2010/main" val="204419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57400"/>
            <a:ext cx="8382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000" dirty="0" smtClean="0"/>
              <a:t>Начиная </a:t>
            </a:r>
            <a:r>
              <a:rPr lang="ru-RU" sz="2000" dirty="0"/>
              <a:t>с раннего средневековья, </a:t>
            </a:r>
            <a:r>
              <a:rPr lang="ru-RU" sz="2000" dirty="0" smtClean="0"/>
              <a:t>антропогенное </a:t>
            </a:r>
            <a:r>
              <a:rPr lang="ru-RU" sz="2000" dirty="0" err="1"/>
              <a:t>обезлесивание</a:t>
            </a:r>
            <a:r>
              <a:rPr lang="ru-RU" sz="2000" dirty="0"/>
              <a:t> ландшафтов лесостепи не </a:t>
            </a:r>
            <a:r>
              <a:rPr lang="ru-RU" sz="2000" dirty="0" smtClean="0"/>
              <a:t>затронуло заболоченные </a:t>
            </a:r>
            <a:r>
              <a:rPr lang="ru-RU" sz="2000" dirty="0"/>
              <a:t>понижения так называемых «осиновых кустов</a:t>
            </a:r>
            <a:r>
              <a:rPr lang="ru-RU" sz="2000" dirty="0" smtClean="0"/>
              <a:t>» (</a:t>
            </a:r>
            <a:r>
              <a:rPr lang="ru-RU" sz="2000" dirty="0" err="1" smtClean="0"/>
              <a:t>Матырская</a:t>
            </a:r>
            <a:r>
              <a:rPr lang="ru-RU" sz="2000" dirty="0" smtClean="0"/>
              <a:t> дубрава).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1748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0200"/>
            <a:ext cx="6350434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57200" y="228600"/>
            <a:ext cx="800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800" b="1" i="1" dirty="0">
                <a:solidFill>
                  <a:srgbClr val="993366"/>
                </a:solidFill>
                <a:latin typeface="Constantia" pitchFamily="18" charset="0"/>
                <a:cs typeface="Times New Roman" pitchFamily="18" charset="0"/>
              </a:rPr>
              <a:t>Заповедная </a:t>
            </a:r>
            <a:r>
              <a:rPr lang="ru-RU" sz="2800" b="1" i="1" dirty="0" err="1">
                <a:solidFill>
                  <a:srgbClr val="993366"/>
                </a:solidFill>
                <a:latin typeface="Constantia" pitchFamily="18" charset="0"/>
                <a:cs typeface="Times New Roman" pitchFamily="18" charset="0"/>
              </a:rPr>
              <a:t>Матырская</a:t>
            </a:r>
            <a:r>
              <a:rPr lang="ru-RU" sz="2800" b="1" i="1" dirty="0">
                <a:solidFill>
                  <a:srgbClr val="993366"/>
                </a:solidFill>
                <a:latin typeface="Constantia" pitchFamily="18" charset="0"/>
                <a:cs typeface="Times New Roman" pitchFamily="18" charset="0"/>
              </a:rPr>
              <a:t> дубрава  </a:t>
            </a:r>
          </a:p>
          <a:p>
            <a:pPr algn="ctr" eaLnBrk="1" hangingPunct="1"/>
            <a:r>
              <a:rPr lang="ru-RU" sz="2800" b="1" i="1" dirty="0" err="1" smtClean="0">
                <a:solidFill>
                  <a:srgbClr val="993366"/>
                </a:solidFill>
                <a:latin typeface="Constantia" pitchFamily="18" charset="0"/>
                <a:cs typeface="Times New Roman" pitchFamily="18" charset="0"/>
              </a:rPr>
              <a:t>Чернозёмно</a:t>
            </a:r>
            <a:r>
              <a:rPr lang="ru-RU" sz="2800" b="1" i="1" dirty="0" smtClean="0">
                <a:solidFill>
                  <a:srgbClr val="993366"/>
                </a:solidFill>
                <a:latin typeface="Constantia" pitchFamily="18" charset="0"/>
                <a:cs typeface="Times New Roman" pitchFamily="18" charset="0"/>
              </a:rPr>
              <a:t>–луговая  </a:t>
            </a:r>
            <a:r>
              <a:rPr lang="ru-RU" sz="2800" b="1" i="1" dirty="0">
                <a:solidFill>
                  <a:srgbClr val="993366"/>
                </a:solidFill>
                <a:latin typeface="Constantia" pitchFamily="18" charset="0"/>
                <a:cs typeface="Times New Roman" pitchFamily="18" charset="0"/>
              </a:rPr>
              <a:t>осолоделая</a:t>
            </a:r>
            <a:r>
              <a:rPr lang="en-US" sz="2800" b="1" i="1" dirty="0">
                <a:solidFill>
                  <a:srgbClr val="993366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993366"/>
                </a:solidFill>
                <a:latin typeface="Constantia" pitchFamily="18" charset="0"/>
                <a:cs typeface="Times New Roman" pitchFamily="18" charset="0"/>
              </a:rPr>
              <a:t>почва</a:t>
            </a:r>
            <a:endParaRPr lang="en-US" sz="2800" b="1" i="1" dirty="0">
              <a:solidFill>
                <a:srgbClr val="69676D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82512" y="1828800"/>
            <a:ext cx="2518601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 rot="10807509" flipV="1">
            <a:off x="7642248" y="2722674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FFF00"/>
                </a:solidFill>
              </a:rPr>
              <a:t>2680 лет</a:t>
            </a: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 flipV="1">
            <a:off x="381000" y="2362200"/>
            <a:ext cx="1828800" cy="76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52400" y="3048000"/>
            <a:ext cx="3087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Более влажные условия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23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5725"/>
            <a:ext cx="6025357" cy="51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2500" lnSpcReduction="20000"/>
          </a:bodyPr>
          <a:lstStyle/>
          <a:p>
            <a:pPr algn="ctr">
              <a:defRPr/>
            </a:pPr>
            <a:r>
              <a:rPr lang="ru-RU" sz="3200" b="1" i="1" u="sng" kern="0" dirty="0" smtClean="0">
                <a:solidFill>
                  <a:srgbClr val="993366"/>
                </a:solidFill>
                <a:latin typeface="Constantia" pitchFamily="18" charset="0"/>
                <a:ea typeface="+mj-ea"/>
                <a:cs typeface="+mj-cs"/>
              </a:rPr>
              <a:t>Фортификационный  ров</a:t>
            </a:r>
            <a:r>
              <a:rPr lang="ru-RU" sz="3200" b="1" i="1" kern="0" dirty="0" smtClean="0">
                <a:solidFill>
                  <a:srgbClr val="993366"/>
                </a:solidFill>
                <a:latin typeface="Constantia" pitchFamily="18" charset="0"/>
                <a:ea typeface="+mj-ea"/>
                <a:cs typeface="+mj-cs"/>
              </a:rPr>
              <a:t>   у  подножия  Тамбовского  вала</a:t>
            </a:r>
            <a:r>
              <a:rPr lang="ru-RU" sz="3400" kern="0" dirty="0" smtClean="0">
                <a:solidFill>
                  <a:srgbClr val="69676D"/>
                </a:solidFill>
                <a:latin typeface="Calibri"/>
                <a:ea typeface="+mj-ea"/>
                <a:cs typeface="+mj-cs"/>
              </a:rPr>
              <a:t> </a:t>
            </a:r>
            <a:r>
              <a:rPr lang="en-US" sz="3400" kern="0" dirty="0" smtClean="0">
                <a:solidFill>
                  <a:srgbClr val="69676D"/>
                </a:solidFill>
                <a:latin typeface="Calibri"/>
                <a:ea typeface="+mj-ea"/>
                <a:cs typeface="+mj-cs"/>
              </a:rPr>
              <a:t/>
            </a:r>
            <a:br>
              <a:rPr lang="en-US" sz="3400" kern="0" dirty="0" smtClean="0">
                <a:solidFill>
                  <a:srgbClr val="69676D"/>
                </a:solidFill>
                <a:latin typeface="Calibri"/>
                <a:ea typeface="+mj-ea"/>
                <a:cs typeface="+mj-cs"/>
              </a:rPr>
            </a:br>
            <a:r>
              <a:rPr lang="ru-RU" sz="2800" b="1" i="1" kern="0" dirty="0" smtClean="0">
                <a:solidFill>
                  <a:srgbClr val="993366"/>
                </a:solidFill>
                <a:latin typeface="Constantia" pitchFamily="18" charset="0"/>
                <a:ea typeface="+mj-ea"/>
                <a:cs typeface="+mj-cs"/>
              </a:rPr>
              <a:t>Чернозём </a:t>
            </a:r>
            <a:r>
              <a:rPr lang="ru-RU" sz="2800" b="1" i="1" kern="0" dirty="0" err="1" smtClean="0">
                <a:solidFill>
                  <a:srgbClr val="993366"/>
                </a:solidFill>
                <a:latin typeface="Constantia" pitchFamily="18" charset="0"/>
                <a:ea typeface="+mj-ea"/>
                <a:cs typeface="+mj-cs"/>
              </a:rPr>
              <a:t>гидрометаморфизированный</a:t>
            </a:r>
            <a:r>
              <a:rPr lang="ru-RU" sz="2800" b="1" i="1" kern="0" dirty="0" smtClean="0">
                <a:solidFill>
                  <a:srgbClr val="993366"/>
                </a:solidFill>
                <a:latin typeface="Constantia" pitchFamily="18" charset="0"/>
                <a:ea typeface="+mj-ea"/>
                <a:cs typeface="+mj-cs"/>
              </a:rPr>
              <a:t> </a:t>
            </a:r>
            <a:br>
              <a:rPr lang="ru-RU" sz="2800" b="1" i="1" kern="0" dirty="0" smtClean="0">
                <a:solidFill>
                  <a:srgbClr val="993366"/>
                </a:solidFill>
                <a:latin typeface="Constantia" pitchFamily="18" charset="0"/>
                <a:ea typeface="+mj-ea"/>
                <a:cs typeface="+mj-cs"/>
              </a:rPr>
            </a:br>
            <a:r>
              <a:rPr lang="ru-RU" sz="2800" b="1" i="1" kern="0" dirty="0" smtClean="0">
                <a:solidFill>
                  <a:srgbClr val="993366"/>
                </a:solidFill>
                <a:latin typeface="Constantia" pitchFamily="18" charset="0"/>
                <a:ea typeface="+mj-ea"/>
                <a:cs typeface="+mj-cs"/>
              </a:rPr>
              <a:t>(лугово-черноземная почва)</a:t>
            </a:r>
          </a:p>
        </p:txBody>
      </p:sp>
      <p:pic>
        <p:nvPicPr>
          <p:cNvPr id="4" name="Picture 2" descr="C:\Documents and Settings\Administrator\Desktop\Разрез 8. Ров.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2057400"/>
            <a:ext cx="2819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 bwMode="auto">
          <a:xfrm flipV="1">
            <a:off x="533400" y="2438400"/>
            <a:ext cx="1066800" cy="1143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0" y="3505200"/>
            <a:ext cx="3036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Более влажные условия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69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914400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Таким образом, освоение черноземных </a:t>
            </a:r>
            <a:r>
              <a:rPr lang="ru-RU" sz="2000" dirty="0" smtClean="0"/>
              <a:t>ландшафтов под </a:t>
            </a:r>
            <a:r>
              <a:rPr lang="ru-RU" sz="2000" dirty="0"/>
              <a:t>пастбище и пашню стало необходимым элементом </a:t>
            </a:r>
            <a:r>
              <a:rPr lang="ru-RU" sz="2000" dirty="0" err="1" smtClean="0"/>
              <a:t>агропейзажа</a:t>
            </a:r>
            <a:r>
              <a:rPr lang="ru-RU" sz="2000" dirty="0" smtClean="0"/>
              <a:t> поселений </a:t>
            </a:r>
            <a:r>
              <a:rPr lang="ru-RU" sz="2000" dirty="0"/>
              <a:t>человека уже </a:t>
            </a:r>
            <a:r>
              <a:rPr lang="ru-RU" sz="2000" dirty="0" smtClean="0"/>
              <a:t>в </a:t>
            </a:r>
            <a:r>
              <a:rPr lang="ru-RU" sz="2000" dirty="0"/>
              <a:t>средние века.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2505671"/>
            <a:ext cx="8991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период машинной обработки земли глубина пахотного горизонта достигла в современном </a:t>
            </a:r>
            <a:r>
              <a:rPr lang="ru-RU" dirty="0" err="1"/>
              <a:t>агрочерноземе</a:t>
            </a:r>
            <a:r>
              <a:rPr lang="ru-RU" dirty="0"/>
              <a:t>  на пашне 25-30 см.  </a:t>
            </a:r>
          </a:p>
          <a:p>
            <a:r>
              <a:rPr lang="ru-RU" dirty="0"/>
              <a:t>Гумусовые горизонты древних и современных </a:t>
            </a:r>
            <a:r>
              <a:rPr lang="ru-RU" dirty="0" err="1"/>
              <a:t>агрочерноземов</a:t>
            </a:r>
            <a:r>
              <a:rPr lang="ru-RU" dirty="0"/>
              <a:t>, в отличие от 400-летнего чернозема на Тамбовском валу, отчетливо подразделяются на две части: </a:t>
            </a:r>
          </a:p>
          <a:p>
            <a:endParaRPr lang="ru-RU" dirty="0" smtClean="0"/>
          </a:p>
          <a:p>
            <a:r>
              <a:rPr lang="ru-RU" dirty="0" smtClean="0"/>
              <a:t>1) рыхлый </a:t>
            </a:r>
            <a:r>
              <a:rPr lang="ru-RU" dirty="0"/>
              <a:t>пахотный горизонт серого цвета и </a:t>
            </a:r>
          </a:p>
          <a:p>
            <a:endParaRPr lang="ru-RU" dirty="0" smtClean="0"/>
          </a:p>
          <a:p>
            <a:r>
              <a:rPr lang="ru-RU" dirty="0" smtClean="0"/>
              <a:t>2) уплотненный </a:t>
            </a:r>
            <a:r>
              <a:rPr lang="ru-RU" dirty="0"/>
              <a:t>горизонт плужной подошвы более темного цвета и более тяжелого гранулометрического состава, сохранившийся от предыдущего этапа черноземного педогенеза среднего голоцена.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Переуплотнение верхних частей средневековых и современных пахотных почв подтверждается и результатами гранулометрического анализа.</a:t>
            </a:r>
          </a:p>
        </p:txBody>
      </p:sp>
    </p:spTree>
    <p:extLst>
      <p:ext uri="{BB962C8B-B14F-4D97-AF65-F5344CB8AC3E}">
        <p14:creationId xmlns:p14="http://schemas.microsoft.com/office/powerpoint/2010/main" val="113220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79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590550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993366"/>
                </a:solidFill>
                <a:latin typeface="Georgia" pitchFamily="18" charset="0"/>
              </a:rPr>
              <a:t>Гранулометрический состав почв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601" y="1142995"/>
          <a:ext cx="8610602" cy="5613614"/>
        </p:xfrm>
        <a:graphic>
          <a:graphicData uri="http://schemas.openxmlformats.org/drawingml/2006/table">
            <a:tbl>
              <a:tblPr/>
              <a:tblGrid>
                <a:gridCol w="850727"/>
                <a:gridCol w="981609"/>
                <a:gridCol w="1431082"/>
                <a:gridCol w="912725"/>
                <a:gridCol w="132603"/>
                <a:gridCol w="911002"/>
                <a:gridCol w="912725"/>
                <a:gridCol w="1561962"/>
                <a:gridCol w="916167"/>
              </a:tblGrid>
              <a:tr h="473812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i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Глубина, см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Горизонт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latin typeface="Times New Roman"/>
                          <a:ea typeface="Times New Roman"/>
                        </a:rPr>
                        <a:t>Гран. состав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Содерж. Частиц</a:t>
                      </a:r>
                      <a:b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(&lt;0,01 мм,%)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Глубина, см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Горизонт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Гран. состав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Содерж. Частиц</a:t>
                      </a:r>
                      <a:b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(&lt;0,01 мм,%)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1308"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kern="1200" dirty="0" smtClean="0">
                          <a:solidFill>
                            <a:srgbClr val="C0504D"/>
                          </a:solidFill>
                          <a:latin typeface="Times New Roman"/>
                          <a:ea typeface="Times New Roman"/>
                        </a:rPr>
                        <a:t>Р.6  </a:t>
                      </a:r>
                      <a:r>
                        <a:rPr lang="ru-RU" sz="1000" b="1" i="1" kern="1200" dirty="0" err="1" smtClean="0">
                          <a:solidFill>
                            <a:srgbClr val="C0504D"/>
                          </a:solidFill>
                          <a:latin typeface="Times New Roman"/>
                          <a:ea typeface="Times New Roman"/>
                        </a:rPr>
                        <a:t>Агрочернозём</a:t>
                      </a:r>
                      <a:r>
                        <a:rPr lang="ru-RU" sz="1000" b="1" i="1" kern="1200" dirty="0" smtClean="0">
                          <a:solidFill>
                            <a:srgbClr val="C0504D"/>
                          </a:solidFill>
                          <a:latin typeface="Times New Roman"/>
                          <a:ea typeface="Times New Roman"/>
                        </a:rPr>
                        <a:t> сегрегационный (Пашня)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kern="1200" dirty="0">
                          <a:solidFill>
                            <a:srgbClr val="C0504D"/>
                          </a:solidFill>
                          <a:latin typeface="Times New Roman"/>
                          <a:ea typeface="Times New Roman"/>
                        </a:rPr>
                        <a:t>Р. 8 </a:t>
                      </a:r>
                      <a:r>
                        <a:rPr lang="ru-RU" sz="1000" b="1" i="1" kern="1200" dirty="0" smtClean="0">
                          <a:solidFill>
                            <a:srgbClr val="C0504D"/>
                          </a:solidFill>
                          <a:latin typeface="Times New Roman"/>
                          <a:ea typeface="Times New Roman"/>
                        </a:rPr>
                        <a:t>Чернозём </a:t>
                      </a:r>
                      <a:r>
                        <a:rPr lang="ru-RU" sz="1000" b="1" i="1" kern="1200" dirty="0" err="1" smtClean="0">
                          <a:solidFill>
                            <a:srgbClr val="C0504D"/>
                          </a:solidFill>
                          <a:latin typeface="Times New Roman"/>
                          <a:ea typeface="Times New Roman"/>
                        </a:rPr>
                        <a:t>гидрометаморфизированный</a:t>
                      </a:r>
                      <a:r>
                        <a:rPr lang="ru-RU" sz="1000" b="1" i="1" kern="1200" dirty="0" smtClean="0">
                          <a:solidFill>
                            <a:srgbClr val="C0504D"/>
                          </a:solidFill>
                          <a:latin typeface="Times New Roman"/>
                          <a:ea typeface="Times New Roman"/>
                        </a:rPr>
                        <a:t> (Ров)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257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0 - 25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Ap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средний суглинок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36,78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2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0 - 15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Ad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тяжелый суглинок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50,31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220257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25 - 50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средний суглинок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35,95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2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15 - 50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тяжелый суглинок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57,47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230249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50 - 65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AB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тяжелый суглинок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49,74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2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50 -70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огл.ниж.часть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тяжелый суглинок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56,62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220257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65 - 90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тяжелый суглинок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52,14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2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308">
                <a:tc>
                  <a:txBody>
                    <a:bodyPr/>
                    <a:lstStyle/>
                    <a:p>
                      <a:pPr algn="ctr" fontAlgn="ctr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90 - дно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глина лёгкая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61,91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2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kern="1200" dirty="0">
                          <a:solidFill>
                            <a:srgbClr val="C0504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Р. 9 </a:t>
                      </a:r>
                      <a:r>
                        <a:rPr lang="ru-RU" sz="1000" b="1" i="1" kern="1200" dirty="0" err="1" smtClean="0">
                          <a:solidFill>
                            <a:srgbClr val="C0504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Чернозёмно</a:t>
                      </a:r>
                      <a:r>
                        <a:rPr lang="ru-RU" sz="1000" b="1" i="1" kern="1200" dirty="0" smtClean="0">
                          <a:solidFill>
                            <a:srgbClr val="C0504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луговая осолоделая (</a:t>
                      </a:r>
                      <a:r>
                        <a:rPr lang="ru-RU" sz="1000" b="1" i="1" kern="1200" dirty="0" err="1" smtClean="0">
                          <a:solidFill>
                            <a:srgbClr val="C0504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Матырская</a:t>
                      </a:r>
                      <a:r>
                        <a:rPr lang="ru-RU" sz="1000" b="1" i="1" kern="1200" dirty="0" smtClean="0">
                          <a:solidFill>
                            <a:srgbClr val="C0504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дубрава)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649"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kern="1200" dirty="0">
                          <a:solidFill>
                            <a:srgbClr val="C0504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Р. 7 </a:t>
                      </a:r>
                      <a:r>
                        <a:rPr lang="ru-RU" sz="1000" b="1" i="1" kern="1200" dirty="0" smtClean="0">
                          <a:solidFill>
                            <a:srgbClr val="C0504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Чернозём сегрегационный (Укрепительный вал)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0 - 5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Ad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средний суглинок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32,05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239649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0 - 30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средний суглинок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37,59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2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5 - 23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средний суглинок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35,70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220257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30 - 35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средний суглинок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43,38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2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23 - 47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ниж.ч.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тяжелый суглинок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45,49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239649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35 - 65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[A]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средний суглинок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42,99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2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47 - 61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AB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средний суглинок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44,18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220257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65 - 70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[Ad]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тяжелый суглинок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45,36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2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61 - 90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средний суглинок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38,69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220257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70 - 80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тяжелый суглинок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57,50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2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90 - 108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средний суглинок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37,24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220257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80 - 90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[A]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тяжелый суглинок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48,11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2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108 - 130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легкий суглинок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28,81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220257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90 - 105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тяжелый суглинок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49,93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2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i="1" kern="1200" dirty="0">
                          <a:solidFill>
                            <a:srgbClr val="C0504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Р.10  </a:t>
                      </a:r>
                      <a:r>
                        <a:rPr lang="ru-RU" sz="1000" b="1" i="1" kern="1200" dirty="0" smtClean="0">
                          <a:solidFill>
                            <a:srgbClr val="C0504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Чернозём осолоделый (Строгановская  дубрава) 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98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105 - 110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[A]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средний суглинок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38,86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2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0 - 15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Ap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супесь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14,13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20257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110 - 130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тяжелый суглинок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48,53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2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i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15 - 25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супесь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18,58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20257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130 - 140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[A]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тяжелый суглинок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47,57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2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25 - 28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AE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супесь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19,54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20257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140- 145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 -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прослой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средний суглинок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42,99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2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i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28 - 53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[A]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легкий суглинок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26,31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20257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145 - 155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[A]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средний суглинок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48,15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2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54 - 80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[AE]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тяжелый суглинок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47,53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20257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155 - 165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тяжелый суглинок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48,42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2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80 - 84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средний суглинок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42,02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39649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165 - 180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[A]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средний суглинок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40,08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2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84- дно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EB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средний суглинок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34,46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39649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180 - 210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средний суглинок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36,71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2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 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 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4365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210 - 260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[A]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тяжелый суглинок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48,64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2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749" marR="3749" marT="37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3749" marR="3749" marT="3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3749" marR="3749" marT="3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3749" marR="3749" marT="3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3749" marR="3749" marT="3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41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133600"/>
            <a:ext cx="8839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 отдельную область выделяются древние и современные пахотные</a:t>
            </a:r>
          </a:p>
          <a:p>
            <a:pPr algn="ctr"/>
            <a:r>
              <a:rPr lang="ru-RU" sz="2000" dirty="0"/>
              <a:t>горизонты и по характеристикам отражения на графике, </a:t>
            </a:r>
            <a:endParaRPr lang="ru-RU" sz="2000" dirty="0" smtClean="0"/>
          </a:p>
          <a:p>
            <a:pPr algn="ctr"/>
            <a:r>
              <a:rPr lang="ru-RU" sz="2000" dirty="0" smtClean="0"/>
              <a:t>построенной по методу </a:t>
            </a:r>
            <a:r>
              <a:rPr lang="ru-RU" sz="2000" dirty="0" err="1" smtClean="0"/>
              <a:t>Салфелда</a:t>
            </a:r>
            <a:r>
              <a:rPr lang="ru-RU" sz="2000" dirty="0" smtClean="0"/>
              <a:t>.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583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/>
              <a:t>Анализ спектральных кривых методом Салфелда</a:t>
            </a:r>
          </a:p>
        </p:txBody>
      </p:sp>
      <p:pic>
        <p:nvPicPr>
          <p:cNvPr id="17411" name="Объект 5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914400" y="762000"/>
            <a:ext cx="9144000" cy="6130131"/>
          </a:xfrm>
        </p:spPr>
      </p:pic>
      <p:sp>
        <p:nvSpPr>
          <p:cNvPr id="3" name="Овал 2"/>
          <p:cNvSpPr/>
          <p:nvPr/>
        </p:nvSpPr>
        <p:spPr>
          <a:xfrm>
            <a:off x="3038475" y="2060575"/>
            <a:ext cx="1441450" cy="11525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1975260">
            <a:off x="3310869" y="4278313"/>
            <a:ext cx="431800" cy="16557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429000" y="3104083"/>
            <a:ext cx="1368425" cy="12239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68313" y="0"/>
            <a:ext cx="82296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800" b="1" kern="0" dirty="0" smtClean="0">
                <a:solidFill>
                  <a:srgbClr val="C00000"/>
                </a:solidFill>
                <a:latin typeface="Calibri"/>
                <a:ea typeface="+mj-ea"/>
                <a:cs typeface="+mj-cs"/>
              </a:rPr>
              <a:t>Анализ спектральных кривых методом </a:t>
            </a:r>
            <a:r>
              <a:rPr lang="ru-RU" sz="2800" b="1" kern="0" dirty="0" err="1" smtClean="0">
                <a:solidFill>
                  <a:srgbClr val="C00000"/>
                </a:solidFill>
                <a:latin typeface="Calibri"/>
                <a:ea typeface="+mj-ea"/>
                <a:cs typeface="+mj-cs"/>
              </a:rPr>
              <a:t>Салфелда</a:t>
            </a:r>
            <a:endParaRPr lang="ru-RU" sz="2800" b="1" kern="0" dirty="0" smtClean="0">
              <a:solidFill>
                <a:srgbClr val="C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99113" y="1794630"/>
            <a:ext cx="346868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Кривые спектрального отражения бессменно распахиваемой почвы (</a:t>
            </a:r>
            <a:r>
              <a:rPr lang="ru-RU" sz="1100" dirty="0" err="1"/>
              <a:t>агрочернозема</a:t>
            </a:r>
            <a:r>
              <a:rPr lang="ru-RU" sz="1100" dirty="0"/>
              <a:t> обыкновенного окультуренного</a:t>
            </a:r>
            <a:r>
              <a:rPr lang="ru-RU" sz="1400" dirty="0"/>
              <a:t>) имеют самые низкие величины отражения в рассматриваемом </a:t>
            </a:r>
            <a:r>
              <a:rPr lang="ru-RU" sz="1400" dirty="0" err="1"/>
              <a:t>хроноряду</a:t>
            </a:r>
            <a:r>
              <a:rPr lang="ru-RU" sz="1400" dirty="0"/>
              <a:t> почв благодаря наименьшей </a:t>
            </a:r>
            <a:r>
              <a:rPr lang="ru-RU" sz="1400" dirty="0" err="1"/>
              <a:t>порозности</a:t>
            </a:r>
            <a:r>
              <a:rPr lang="ru-RU" sz="1400" dirty="0"/>
              <a:t> </a:t>
            </a:r>
            <a:r>
              <a:rPr lang="ru-RU" sz="1400" dirty="0" err="1"/>
              <a:t>агрочернозема</a:t>
            </a:r>
            <a:r>
              <a:rPr lang="ru-RU" sz="1400" dirty="0"/>
              <a:t> и обладают отчетливым максимумом при 450 и при 750 </a:t>
            </a:r>
            <a:r>
              <a:rPr lang="ru-RU" sz="1400" dirty="0" err="1"/>
              <a:t>нм</a:t>
            </a:r>
            <a:r>
              <a:rPr lang="ru-RU" sz="1400" dirty="0"/>
              <a:t>, что отличает их от гумусовых горизонтов типичного нераспаханного чернозема.</a:t>
            </a:r>
          </a:p>
        </p:txBody>
      </p:sp>
    </p:spTree>
    <p:extLst>
      <p:ext uri="{BB962C8B-B14F-4D97-AF65-F5344CB8AC3E}">
        <p14:creationId xmlns:p14="http://schemas.microsoft.com/office/powerpoint/2010/main" val="33090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4294967295"/>
          </p:nvPr>
        </p:nvSpPr>
        <p:spPr>
          <a:xfrm>
            <a:off x="228600" y="914400"/>
            <a:ext cx="8686800" cy="4389437"/>
          </a:xfrm>
        </p:spPr>
        <p:txBody>
          <a:bodyPr/>
          <a:lstStyle/>
          <a:p>
            <a:pPr>
              <a:buClr>
                <a:srgbClr val="993366"/>
              </a:buClr>
              <a:buFont typeface="Wingdings" pitchFamily="2" charset="2"/>
              <a:buChar char="Ø"/>
            </a:pPr>
            <a:r>
              <a:rPr lang="ru-RU" altLang="ru-RU" dirty="0" smtClean="0"/>
              <a:t>  </a:t>
            </a:r>
            <a:r>
              <a:rPr lang="ru-RU" altLang="ru-RU" sz="2000" b="1" i="1" dirty="0" smtClean="0">
                <a:solidFill>
                  <a:srgbClr val="000066"/>
                </a:solidFill>
                <a:latin typeface="JasmineUPC" pitchFamily="18" charset="-34"/>
              </a:rPr>
              <a:t>Работа </a:t>
            </a:r>
            <a:r>
              <a:rPr lang="ru-RU" altLang="ru-RU" sz="2000" b="1" i="1" dirty="0" smtClean="0">
                <a:solidFill>
                  <a:srgbClr val="000066"/>
                </a:solidFill>
                <a:latin typeface="JasmineUPC" pitchFamily="18" charset="-34"/>
              </a:rPr>
              <a:t>проводилась  в рамках </a:t>
            </a:r>
            <a:r>
              <a:rPr lang="ru-RU" altLang="ru-RU" sz="2000" b="1" i="1" dirty="0" smtClean="0">
                <a:solidFill>
                  <a:srgbClr val="000066"/>
                </a:solidFill>
                <a:latin typeface="JasmineUPC" pitchFamily="18" charset="-34"/>
              </a:rPr>
              <a:t>Комплексного</a:t>
            </a:r>
            <a:r>
              <a:rPr lang="ru-RU" altLang="ru-RU" sz="2000" b="1" i="1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ru-RU" altLang="ru-RU" sz="2000" b="1" i="1" dirty="0" smtClean="0">
                <a:solidFill>
                  <a:srgbClr val="000066"/>
                </a:solidFill>
                <a:latin typeface="JasmineUPC" pitchFamily="18" charset="-34"/>
              </a:rPr>
              <a:t>междисциплинарного проекта (</a:t>
            </a:r>
            <a:r>
              <a:rPr lang="ru-RU" altLang="ru-RU" sz="2000" b="1" i="1" dirty="0" err="1" smtClean="0">
                <a:solidFill>
                  <a:srgbClr val="000066"/>
                </a:solidFill>
                <a:latin typeface="JasmineUPC" pitchFamily="18" charset="-34"/>
              </a:rPr>
              <a:t>госконтракта</a:t>
            </a:r>
            <a:r>
              <a:rPr lang="ru-RU" altLang="ru-RU" sz="2000" b="1" i="1" dirty="0" smtClean="0">
                <a:solidFill>
                  <a:srgbClr val="000066"/>
                </a:solidFill>
                <a:latin typeface="JasmineUPC" pitchFamily="18" charset="-34"/>
              </a:rPr>
              <a:t>):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400" b="1" i="1" dirty="0">
                <a:solidFill>
                  <a:srgbClr val="000066"/>
                </a:solidFill>
                <a:latin typeface="JasmineUPC" pitchFamily="18" charset="-34"/>
              </a:rPr>
              <a:t> </a:t>
            </a:r>
            <a:r>
              <a:rPr lang="ru-RU" altLang="ru-RU" sz="2400" b="1" i="1" dirty="0" smtClean="0">
                <a:solidFill>
                  <a:srgbClr val="000066"/>
                </a:solidFill>
                <a:latin typeface="JasmineUPC" pitchFamily="18" charset="-34"/>
              </a:rPr>
              <a:t>   « </a:t>
            </a:r>
            <a:r>
              <a:rPr lang="ru-RU" altLang="ru-RU" sz="2400" b="1" i="1" u="sng" dirty="0" smtClean="0">
                <a:solidFill>
                  <a:srgbClr val="000066"/>
                </a:solidFill>
                <a:latin typeface="JasmineUPC" pitchFamily="18" charset="-34"/>
              </a:rPr>
              <a:t>Естественно </a:t>
            </a:r>
            <a:r>
              <a:rPr lang="ru-RU" altLang="ru-RU" sz="2400" b="1" i="1" u="sng" dirty="0" smtClean="0">
                <a:solidFill>
                  <a:srgbClr val="000066"/>
                </a:solidFill>
                <a:latin typeface="JasmineUPC" pitchFamily="18" charset="-34"/>
              </a:rPr>
              <a:t>- </a:t>
            </a:r>
            <a:r>
              <a:rPr lang="ru-RU" altLang="ru-RU" sz="2400" b="1" i="1" u="sng" dirty="0" smtClean="0">
                <a:solidFill>
                  <a:srgbClr val="000066"/>
                </a:solidFill>
                <a:latin typeface="JasmineUPC" pitchFamily="18" charset="-34"/>
              </a:rPr>
              <a:t>исторические проблемы российского  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sz="2400" b="1" i="1" dirty="0" smtClean="0">
                <a:solidFill>
                  <a:srgbClr val="000066"/>
                </a:solidFill>
                <a:latin typeface="JasmineUPC" pitchFamily="18" charset="-34"/>
              </a:rPr>
              <a:t>    </a:t>
            </a:r>
            <a:r>
              <a:rPr lang="ru-RU" altLang="ru-RU" sz="2400" b="1" i="1" u="sng" dirty="0" smtClean="0">
                <a:solidFill>
                  <a:srgbClr val="000066"/>
                </a:solidFill>
                <a:latin typeface="JasmineUPC" pitchFamily="18" charset="-34"/>
              </a:rPr>
              <a:t>аграрного </a:t>
            </a:r>
            <a:r>
              <a:rPr lang="ru-RU" altLang="ru-RU" sz="2400" b="1" i="1" u="sng" dirty="0" smtClean="0">
                <a:solidFill>
                  <a:srgbClr val="000066"/>
                </a:solidFill>
                <a:latin typeface="JasmineUPC" pitchFamily="18" charset="-34"/>
              </a:rPr>
              <a:t>социума</a:t>
            </a:r>
            <a:r>
              <a:rPr lang="ru-RU" altLang="ru-RU" sz="2400" b="1" i="1" dirty="0" smtClean="0">
                <a:solidFill>
                  <a:srgbClr val="000066"/>
                </a:solidFill>
                <a:latin typeface="JasmineUPC" pitchFamily="18" charset="-34"/>
              </a:rPr>
              <a:t> » </a:t>
            </a:r>
            <a:r>
              <a:rPr lang="ru-RU" altLang="ru-RU" sz="2400" b="1" i="1" dirty="0" smtClean="0">
                <a:solidFill>
                  <a:srgbClr val="000066"/>
                </a:solidFill>
                <a:latin typeface="JasmineUPC" pitchFamily="18" charset="-34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sz="2400" b="1" i="1" dirty="0">
                <a:solidFill>
                  <a:srgbClr val="000066"/>
                </a:solidFill>
                <a:latin typeface="JasmineUPC" pitchFamily="18" charset="-34"/>
              </a:rPr>
              <a:t> </a:t>
            </a:r>
            <a:r>
              <a:rPr lang="ru-RU" altLang="ru-RU" sz="2400" b="1" i="1" dirty="0" smtClean="0">
                <a:solidFill>
                  <a:srgbClr val="000066"/>
                </a:solidFill>
                <a:latin typeface="JasmineUPC" pitchFamily="18" charset="-34"/>
              </a:rPr>
              <a:t>   с целью изучения причин экологических кризисов исторического времени </a:t>
            </a:r>
            <a:r>
              <a:rPr lang="ru-RU" altLang="ru-RU" sz="2000" b="1" i="1" dirty="0" smtClean="0">
                <a:solidFill>
                  <a:srgbClr val="000066"/>
                </a:solidFill>
                <a:latin typeface="JasmineUPC" pitchFamily="18" charset="-34"/>
              </a:rPr>
              <a:t>и их проявления в свойствах почв на примере анализа </a:t>
            </a:r>
            <a:r>
              <a:rPr lang="ru-RU" altLang="ru-RU" sz="2000" b="1" i="1" dirty="0" err="1" smtClean="0">
                <a:solidFill>
                  <a:srgbClr val="000066"/>
                </a:solidFill>
                <a:latin typeface="JasmineUPC" pitchFamily="18" charset="-34"/>
              </a:rPr>
              <a:t>хронокатен</a:t>
            </a:r>
            <a:r>
              <a:rPr lang="ru-RU" altLang="ru-RU" sz="2000" b="1" i="1" dirty="0" smtClean="0">
                <a:solidFill>
                  <a:srgbClr val="000066"/>
                </a:solidFill>
                <a:latin typeface="JasmineUPC" pitchFamily="18" charset="-34"/>
              </a:rPr>
              <a:t> почв лесостепной зоны.</a:t>
            </a:r>
          </a:p>
          <a:p>
            <a:pPr algn="just">
              <a:lnSpc>
                <a:spcPct val="80000"/>
              </a:lnSpc>
              <a:buNone/>
            </a:pPr>
            <a:endParaRPr lang="ru-RU" altLang="ru-RU" sz="2400" b="1" i="1" dirty="0" smtClean="0">
              <a:solidFill>
                <a:srgbClr val="000066"/>
              </a:solidFill>
              <a:latin typeface="JasmineUPC" pitchFamily="18" charset="-34"/>
            </a:endParaRPr>
          </a:p>
          <a:p>
            <a:pPr algn="just">
              <a:lnSpc>
                <a:spcPct val="80000"/>
              </a:lnSpc>
              <a:buNone/>
            </a:pPr>
            <a:endParaRPr lang="ru-RU" altLang="ru-RU" sz="2400" b="1" i="1" dirty="0" smtClean="0">
              <a:solidFill>
                <a:srgbClr val="000066"/>
              </a:solidFill>
              <a:latin typeface="JasmineUPC" pitchFamily="18" charset="-34"/>
            </a:endParaRPr>
          </a:p>
          <a:p>
            <a:pPr algn="just">
              <a:lnSpc>
                <a:spcPct val="80000"/>
              </a:lnSpc>
              <a:buNone/>
            </a:pPr>
            <a:r>
              <a:rPr lang="ru-RU" altLang="ru-RU" sz="12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Канищев </a:t>
            </a:r>
            <a:r>
              <a:rPr lang="ru-RU" altLang="ru-RU" sz="12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В.В., Ковалева Н.О., Ковалев И.В.   Историческое почвоведение Тамбовской области: первые результаты исследований // Вестник Тамбовского университета. Сер. Естественные и технические науки. 2012, </a:t>
            </a:r>
            <a:r>
              <a:rPr lang="ru-RU" altLang="ru-RU" sz="12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lang="ru-RU" altLang="ru-RU" sz="12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6. С.  (0,7 </a:t>
            </a:r>
            <a:r>
              <a:rPr lang="ru-RU" altLang="ru-RU" sz="12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п.л</a:t>
            </a:r>
            <a:r>
              <a:rPr lang="ru-RU" altLang="ru-RU" sz="12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(1810-0198).</a:t>
            </a:r>
          </a:p>
          <a:p>
            <a:pPr algn="just">
              <a:lnSpc>
                <a:spcPct val="80000"/>
              </a:lnSpc>
              <a:buNone/>
            </a:pPr>
            <a:endParaRPr lang="ru-RU" altLang="ru-RU" sz="1200" b="1" i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ru-RU" altLang="ru-RU" sz="12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12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Ковалева Н.О., Канищев В.В., </a:t>
            </a:r>
            <a:r>
              <a:rPr lang="ru-RU" altLang="ru-RU" sz="12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Тютерева</a:t>
            </a:r>
            <a:r>
              <a:rPr lang="ru-RU" altLang="ru-RU" sz="12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О.И., Ковалев И.В.  </a:t>
            </a:r>
            <a:r>
              <a:rPr lang="ru-RU" altLang="ru-RU" sz="12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Гидрогеохимия</a:t>
            </a:r>
            <a:r>
              <a:rPr lang="ru-RU" altLang="ru-RU" sz="12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ландшафтов </a:t>
            </a:r>
            <a:r>
              <a:rPr lang="ru-RU" altLang="ru-RU" sz="12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Тамбовщины</a:t>
            </a:r>
            <a:r>
              <a:rPr lang="ru-RU" altLang="ru-RU" sz="12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историческое время // Вестник Тамбовского университета. Сер. Естественные и технические науки. 2016. </a:t>
            </a:r>
            <a:r>
              <a:rPr lang="ru-RU" altLang="ru-RU" sz="12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lang="ru-RU" altLang="ru-RU" sz="12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1. Том 21. С. 280-289. (0,7 </a:t>
            </a:r>
            <a:r>
              <a:rPr lang="ru-RU" altLang="ru-RU" sz="12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п.л</a:t>
            </a:r>
            <a:r>
              <a:rPr lang="ru-RU" altLang="ru-RU" sz="12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 Интернет: http://vesnik.tsutmb.ru/rus; http://vesnik.tsutmb.ru/eng/</a:t>
            </a:r>
          </a:p>
          <a:p>
            <a:pPr algn="just">
              <a:lnSpc>
                <a:spcPct val="80000"/>
              </a:lnSpc>
              <a:buNone/>
            </a:pPr>
            <a:endParaRPr lang="ru-RU" altLang="ru-RU" sz="1200" b="1" i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ru-RU" altLang="ru-RU" sz="12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altLang="ru-RU" sz="12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Ковалева Н.О., Канищев В.В., Ковалев И.В</a:t>
            </a:r>
            <a:r>
              <a:rPr lang="ru-RU" altLang="ru-RU" sz="12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Антропогенная </a:t>
            </a:r>
            <a:r>
              <a:rPr lang="ru-RU" altLang="ru-RU" sz="12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 ландшафтов Тамбовской области в историческое время // Вестник Тамбовского университета. Серия: Естественные и технические науки. 2017.  Т. 22, № 1. С. 126–135.</a:t>
            </a:r>
          </a:p>
          <a:p>
            <a:pPr algn="just">
              <a:lnSpc>
                <a:spcPct val="80000"/>
              </a:lnSpc>
              <a:buNone/>
            </a:pPr>
            <a:endParaRPr lang="ru-RU" altLang="ru-RU" sz="2400" b="1" i="1" dirty="0" smtClean="0">
              <a:solidFill>
                <a:srgbClr val="000066"/>
              </a:solidFill>
              <a:latin typeface="JasmineUPC" pitchFamily="18" charset="-34"/>
            </a:endParaRPr>
          </a:p>
          <a:p>
            <a:pPr algn="ctr">
              <a:lnSpc>
                <a:spcPct val="80000"/>
              </a:lnSpc>
              <a:buNone/>
            </a:pPr>
            <a:endParaRPr lang="ru-RU" altLang="ru-RU" sz="2400" b="1" i="1" dirty="0">
              <a:solidFill>
                <a:srgbClr val="000066"/>
              </a:solidFill>
              <a:latin typeface="JasmineUPC" pitchFamily="18" charset="-34"/>
            </a:endParaRPr>
          </a:p>
          <a:p>
            <a:pPr algn="ctr">
              <a:lnSpc>
                <a:spcPct val="80000"/>
              </a:lnSpc>
              <a:buNone/>
            </a:pPr>
            <a:endParaRPr lang="ru-RU" altLang="ru-RU" sz="2400" b="1" i="1" dirty="0" smtClean="0">
              <a:solidFill>
                <a:srgbClr val="000066"/>
              </a:solidFill>
              <a:latin typeface="JasmineUPC" pitchFamily="18" charset="-34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altLang="ru-RU" sz="2400" b="1" i="1" dirty="0" smtClean="0">
                <a:solidFill>
                  <a:srgbClr val="000066"/>
                </a:solidFill>
                <a:latin typeface="JasmineUPC" pitchFamily="18" charset="-34"/>
              </a:rPr>
              <a:t/>
            </a:r>
            <a:br>
              <a:rPr lang="ru-RU" altLang="ru-RU" sz="2400" b="1" i="1" dirty="0" smtClean="0">
                <a:solidFill>
                  <a:srgbClr val="000066"/>
                </a:solidFill>
                <a:latin typeface="JasmineUPC" pitchFamily="18" charset="-34"/>
              </a:rPr>
            </a:br>
            <a:endParaRPr lang="ru-RU" altLang="ru-RU" dirty="0" smtClean="0">
              <a:solidFill>
                <a:srgbClr val="000066"/>
              </a:solidFill>
              <a:latin typeface="JasmineUPC" pitchFamily="18" charset="-34"/>
            </a:endParaRPr>
          </a:p>
          <a:p>
            <a:pPr>
              <a:buFont typeface="Wingdings 2" pitchFamily="18" charset="2"/>
              <a:buNone/>
            </a:pPr>
            <a:endParaRPr lang="ru-RU" altLang="ru-RU" dirty="0" smtClean="0">
              <a:solidFill>
                <a:srgbClr val="000066"/>
              </a:solidFill>
              <a:latin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923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6725" y="266700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Тенденция к деградации гумуса заметна </a:t>
            </a:r>
            <a:endParaRPr lang="ru-RU" sz="2000" dirty="0" smtClean="0"/>
          </a:p>
          <a:p>
            <a:pPr algn="ctr"/>
            <a:r>
              <a:rPr lang="ru-RU" sz="2000" dirty="0" smtClean="0"/>
              <a:t>по </a:t>
            </a:r>
            <a:r>
              <a:rPr lang="ru-RU" sz="2000" dirty="0"/>
              <a:t>упрощению строения молекул гуминовых кислот.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896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927024"/>
              </p:ext>
            </p:extLst>
          </p:nvPr>
        </p:nvGraphicFramePr>
        <p:xfrm>
          <a:off x="0" y="9747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7550064"/>
              </p:ext>
            </p:extLst>
          </p:nvPr>
        </p:nvGraphicFramePr>
        <p:xfrm>
          <a:off x="4586213" y="989012"/>
          <a:ext cx="4329187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014971"/>
              </p:ext>
            </p:extLst>
          </p:nvPr>
        </p:nvGraphicFramePr>
        <p:xfrm>
          <a:off x="36513" y="3697453"/>
          <a:ext cx="4572000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1206897" y="38100"/>
            <a:ext cx="65365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Содержание гуминовых </a:t>
            </a:r>
            <a:r>
              <a:rPr lang="ru-RU" sz="2800" b="1" dirty="0" smtClean="0">
                <a:solidFill>
                  <a:prstClr val="black"/>
                </a:solidFill>
              </a:rPr>
              <a:t>кислот, </a:t>
            </a:r>
            <a:r>
              <a:rPr lang="ru-RU" sz="2800" b="1" dirty="0">
                <a:solidFill>
                  <a:prstClr val="black"/>
                </a:solidFill>
              </a:rPr>
              <a:t>(%)</a:t>
            </a:r>
          </a:p>
        </p:txBody>
      </p:sp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3021013" y="1770063"/>
            <a:ext cx="107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prstClr val="black"/>
                </a:solidFill>
              </a:rPr>
              <a:t>Е=0,008</a:t>
            </a:r>
          </a:p>
        </p:txBody>
      </p: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2957513" y="2667000"/>
            <a:ext cx="1081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prstClr val="black"/>
                </a:solidFill>
              </a:rPr>
              <a:t>Е=0,008</a:t>
            </a:r>
          </a:p>
        </p:txBody>
      </p: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3560763" y="3235325"/>
            <a:ext cx="1081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prstClr val="black"/>
                </a:solidFill>
              </a:rPr>
              <a:t>Е=0,005</a:t>
            </a:r>
          </a:p>
        </p:txBody>
      </p:sp>
      <p:sp>
        <p:nvSpPr>
          <p:cNvPr id="19465" name="TextBox 10"/>
          <p:cNvSpPr txBox="1">
            <a:spLocks noChangeArrowheads="1"/>
          </p:cNvSpPr>
          <p:nvPr/>
        </p:nvSpPr>
        <p:spPr bwMode="auto">
          <a:xfrm>
            <a:off x="8129142" y="1823375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Е=0,004</a:t>
            </a:r>
          </a:p>
        </p:txBody>
      </p:sp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3851275" y="4572000"/>
            <a:ext cx="1081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prstClr val="black"/>
                </a:solidFill>
              </a:rPr>
              <a:t>Е=0,004</a:t>
            </a:r>
          </a:p>
        </p:txBody>
      </p:sp>
      <p:sp>
        <p:nvSpPr>
          <p:cNvPr id="19467" name="TextBox 12"/>
          <p:cNvSpPr txBox="1">
            <a:spLocks noChangeArrowheads="1"/>
          </p:cNvSpPr>
          <p:nvPr/>
        </p:nvSpPr>
        <p:spPr bwMode="auto">
          <a:xfrm>
            <a:off x="2987675" y="5127625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Е=0,006</a:t>
            </a:r>
          </a:p>
        </p:txBody>
      </p:sp>
      <p:sp>
        <p:nvSpPr>
          <p:cNvPr id="19468" name="TextBox 13"/>
          <p:cNvSpPr txBox="1">
            <a:spLocks noChangeArrowheads="1"/>
          </p:cNvSpPr>
          <p:nvPr/>
        </p:nvSpPr>
        <p:spPr bwMode="auto">
          <a:xfrm>
            <a:off x="2771775" y="5886450"/>
            <a:ext cx="1079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prstClr val="black"/>
                </a:solidFill>
              </a:rPr>
              <a:t>Е=0,007</a:t>
            </a:r>
          </a:p>
        </p:txBody>
      </p:sp>
      <p:sp>
        <p:nvSpPr>
          <p:cNvPr id="19469" name="TextBox 4"/>
          <p:cNvSpPr txBox="1">
            <a:spLocks noChangeArrowheads="1"/>
          </p:cNvSpPr>
          <p:nvPr/>
        </p:nvSpPr>
        <p:spPr bwMode="auto">
          <a:xfrm>
            <a:off x="6516688" y="6308725"/>
            <a:ext cx="2546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Р750=5+46*10</a:t>
            </a:r>
            <a:r>
              <a:rPr lang="en-US" dirty="0">
                <a:solidFill>
                  <a:prstClr val="black"/>
                </a:solidFill>
              </a:rPr>
              <a:t>^(-0,33</a:t>
            </a:r>
            <a:r>
              <a:rPr lang="ru-RU" dirty="0">
                <a:solidFill>
                  <a:prstClr val="black"/>
                </a:solidFill>
              </a:rPr>
              <a:t>ГК)</a:t>
            </a:r>
          </a:p>
        </p:txBody>
      </p:sp>
      <p:sp>
        <p:nvSpPr>
          <p:cNvPr id="2" name="Овал 1"/>
          <p:cNvSpPr/>
          <p:nvPr/>
        </p:nvSpPr>
        <p:spPr bwMode="auto">
          <a:xfrm>
            <a:off x="2743200" y="1676400"/>
            <a:ext cx="1447800" cy="1447800"/>
          </a:xfrm>
          <a:prstGeom prst="ellipse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591175"/>
            <a:ext cx="1081087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57800" y="441870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Величина экстинкции около 0,005 в гумусовом горизонте, погребенного под валом профиля, позволяет </a:t>
            </a:r>
            <a:r>
              <a:rPr lang="ru-RU" sz="1600" dirty="0" smtClean="0"/>
              <a:t>предполагать</a:t>
            </a:r>
          </a:p>
          <a:p>
            <a:r>
              <a:rPr lang="ru-RU" sz="1600" dirty="0" smtClean="0"/>
              <a:t>его </a:t>
            </a:r>
            <a:r>
              <a:rPr lang="ru-RU" sz="1600" dirty="0"/>
              <a:t>распашку в прошлом.</a:t>
            </a:r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 flipH="1" flipV="1">
            <a:off x="4028629" y="3552826"/>
            <a:ext cx="4100513" cy="9667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8376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8366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лигнина (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VSC)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м/г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почвах естественных и сельскохозяйственных биогеоценозов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(Ковалев, 2015)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16386246"/>
              </p:ext>
            </p:extLst>
          </p:nvPr>
        </p:nvGraphicFramePr>
        <p:xfrm>
          <a:off x="0" y="914400"/>
          <a:ext cx="9144000" cy="576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79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3368" y="-9525"/>
            <a:ext cx="9720263" cy="466725"/>
          </a:xfrm>
        </p:spPr>
        <p:txBody>
          <a:bodyPr/>
          <a:lstStyle/>
          <a:p>
            <a:pPr eaLnBrk="1" hangingPunct="1"/>
            <a:r>
              <a:rPr lang="ru-RU" altLang="ru-RU" sz="23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Содержание лигнина (</a:t>
            </a:r>
            <a:r>
              <a:rPr lang="en-US" altLang="ru-RU" sz="23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VSC)</a:t>
            </a:r>
            <a:r>
              <a:rPr lang="ru-RU" altLang="ru-RU" sz="23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23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altLang="ru-RU" sz="23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лигниновые</a:t>
            </a:r>
            <a:r>
              <a:rPr lang="en-US" altLang="ru-RU" sz="23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altLang="ru-RU" sz="23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параметры чернозема</a:t>
            </a:r>
          </a:p>
        </p:txBody>
      </p:sp>
      <p:graphicFrame>
        <p:nvGraphicFramePr>
          <p:cNvPr id="174196" name="Group 11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67125237"/>
              </p:ext>
            </p:extLst>
          </p:nvPr>
        </p:nvGraphicFramePr>
        <p:xfrm>
          <a:off x="179388" y="692150"/>
          <a:ext cx="8870950" cy="5527676"/>
        </p:xfrm>
        <a:graphic>
          <a:graphicData uri="http://schemas.openxmlformats.org/drawingml/2006/table">
            <a:tbl>
              <a:tblPr/>
              <a:tblGrid>
                <a:gridCol w="1595437"/>
                <a:gridCol w="1208088"/>
                <a:gridCol w="1284287"/>
                <a:gridCol w="1752600"/>
                <a:gridCol w="1516063"/>
                <a:gridCol w="1514475"/>
              </a:tblGrid>
              <a:tr h="33836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Чернозем обыкновенный 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Горизонт,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VSC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 г</a:t>
                      </a:r>
                      <a:r>
                        <a:rPr kumimoji="0" lang="ru-RU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18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</a:t>
                      </a:r>
                      <a:r>
                        <a:rPr kumimoji="0" lang="ru-RU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1800" b="0" i="0" u="none" strike="noStrike" cap="none" normalizeH="0" baseline="-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-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Ванилиновые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кислоты /ванилин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(Ac/Al)v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Сиреневые кислоты 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сиреневые альдегиды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(Ac/Al)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Измененность боковых цепочек лигнина по отношению  к исходным растительным тканям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(Т,%)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1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= 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гор.  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14,8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0,2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78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Пашня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 = 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kumimoji="0" lang="ru-RU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0,6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20,8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5143500" y="5214938"/>
            <a:ext cx="3286125" cy="428625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59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45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569589"/>
              </p:ext>
            </p:extLst>
          </p:nvPr>
        </p:nvGraphicFramePr>
        <p:xfrm>
          <a:off x="147638" y="785724"/>
          <a:ext cx="8920161" cy="3329265"/>
        </p:xfrm>
        <a:graphic>
          <a:graphicData uri="http://schemas.openxmlformats.org/drawingml/2006/table">
            <a:tbl>
              <a:tblPr/>
              <a:tblGrid>
                <a:gridCol w="2602465"/>
                <a:gridCol w="1820742"/>
                <a:gridCol w="2248477"/>
                <a:gridCol w="2248477"/>
              </a:tblGrid>
              <a:tr h="13926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Почва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Горизонт,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глубина, см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VSC,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мг/г  С</a:t>
                      </a:r>
                      <a:r>
                        <a:rPr kumimoji="0" lang="ru-RU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общ.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879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Чернозем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обыкновенный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(Тамбовский вал)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NTTimes/Cyrillic" charset="0"/>
                          <a:cs typeface="Times New Roman" pitchFamily="18" charset="0"/>
                        </a:rPr>
                        <a:t>Ар  0–33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NTTimes/Cyrillic" charset="0"/>
                          <a:cs typeface="Times New Roman" pitchFamily="18" charset="0"/>
                        </a:rPr>
                        <a:t>16,9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5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TTimes/Cyrillic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[hh]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TTimes/Cyrillic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TTimes/Cyrillic" charset="0"/>
                          <a:cs typeface="Times New Roman" pitchFamily="18" charset="0"/>
                        </a:rPr>
                        <a:t> 250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TTimes/Cyrillic" charset="0"/>
                          <a:cs typeface="Times New Roman" pitchFamily="18" charset="0"/>
                        </a:rPr>
                        <a:t>-260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TTimes/Cyrillic" charset="0"/>
                          <a:cs typeface="Times New Roman" pitchFamily="18" charset="0"/>
                        </a:rPr>
                        <a:t>2,7</a:t>
                      </a:r>
                      <a:endParaRPr kumimoji="0" lang="ru-RU" sz="36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48,1</a:t>
                      </a:r>
                      <a:endParaRPr kumimoji="0" lang="ru-RU" sz="4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103" name="Rectangle 5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-28575"/>
            <a:ext cx="8763000" cy="54927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alt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Показатели трансформации лигнина в черноземе обыкновенном, мг/г </a:t>
            </a:r>
            <a:r>
              <a:rPr lang="ru-RU" altLang="ru-RU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Сорг</a:t>
            </a:r>
            <a:r>
              <a:rPr lang="ru-RU" alt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alt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000" b="1" i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92242" name="Oval 82"/>
          <p:cNvSpPr>
            <a:spLocks noChangeArrowheads="1"/>
          </p:cNvSpPr>
          <p:nvPr/>
        </p:nvSpPr>
        <p:spPr bwMode="auto">
          <a:xfrm>
            <a:off x="2418556" y="2971800"/>
            <a:ext cx="6875462" cy="13716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9050" y="4685834"/>
            <a:ext cx="8807450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Таким образом, </a:t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лигнин погребенных горизонтов представляет собой первую форму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термодинамически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устойчивых соединений углерода 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результате 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карбоксилирования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фрагментарных реакций конденсации.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41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3000" y="2690336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Гельхроматограммы</a:t>
            </a:r>
            <a:r>
              <a:rPr lang="ru-RU" dirty="0"/>
              <a:t> гуминовых кислот из разных по возрасту горизонтов чернозема, тоже явно отличные друг от друга, диагностируют разные эпохи земледельческого освоения региона </a:t>
            </a:r>
          </a:p>
        </p:txBody>
      </p:sp>
    </p:spTree>
    <p:extLst>
      <p:ext uri="{BB962C8B-B14F-4D97-AF65-F5344CB8AC3E}">
        <p14:creationId xmlns:p14="http://schemas.microsoft.com/office/powerpoint/2010/main" val="40804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76035930"/>
              </p:ext>
            </p:extLst>
          </p:nvPr>
        </p:nvGraphicFramePr>
        <p:xfrm>
          <a:off x="-533400" y="0"/>
          <a:ext cx="9372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5386864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660033"/>
                </a:solidFill>
              </a:rPr>
              <a:t>Гель-</a:t>
            </a:r>
            <a:r>
              <a:rPr lang="ru-RU" sz="2000" b="1" dirty="0" err="1">
                <a:solidFill>
                  <a:srgbClr val="660033"/>
                </a:solidFill>
              </a:rPr>
              <a:t>хроматограмма</a:t>
            </a:r>
            <a:r>
              <a:rPr lang="ru-RU" sz="2000" b="1" dirty="0">
                <a:solidFill>
                  <a:srgbClr val="660033"/>
                </a:solidFill>
              </a:rPr>
              <a:t> раствора гуминовых кислот:</a:t>
            </a:r>
          </a:p>
          <a:p>
            <a:r>
              <a:rPr lang="ru-RU" dirty="0"/>
              <a:t>верхняя кривая (розовая) - чернозем оподзоленный, Строгановская дубрава</a:t>
            </a:r>
            <a:r>
              <a:rPr lang="ru-RU" dirty="0" smtClean="0"/>
              <a:t>, гор</a:t>
            </a:r>
            <a:r>
              <a:rPr lang="ru-RU" dirty="0"/>
              <a:t>. А</a:t>
            </a:r>
          </a:p>
          <a:p>
            <a:r>
              <a:rPr lang="ru-RU" dirty="0"/>
              <a:t>средняя кривая (желтая) - чернозем обыкновенный окультуренный, </a:t>
            </a:r>
            <a:r>
              <a:rPr lang="ru-RU" dirty="0" smtClean="0"/>
              <a:t>гор</a:t>
            </a:r>
            <a:r>
              <a:rPr lang="ru-RU" dirty="0"/>
              <a:t>. Ар,</a:t>
            </a:r>
          </a:p>
          <a:p>
            <a:r>
              <a:rPr lang="ru-RU" dirty="0"/>
              <a:t>нижняя кривая (голубая) - чернозем обыкновенный, Тамбовский вал (</a:t>
            </a:r>
            <a:r>
              <a:rPr lang="ru-RU" dirty="0" smtClean="0"/>
              <a:t>под валом</a:t>
            </a:r>
            <a:r>
              <a:rPr lang="ru-RU" dirty="0"/>
              <a:t>), гор. [A],</a:t>
            </a:r>
          </a:p>
        </p:txBody>
      </p:sp>
    </p:spTree>
    <p:extLst>
      <p:ext uri="{BB962C8B-B14F-4D97-AF65-F5344CB8AC3E}">
        <p14:creationId xmlns:p14="http://schemas.microsoft.com/office/powerpoint/2010/main" val="78254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1720840"/>
            <a:ext cx="777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	</a:t>
            </a:r>
            <a:r>
              <a:rPr lang="ru-RU" sz="2000" dirty="0" smtClean="0"/>
              <a:t>Полимодальный </a:t>
            </a:r>
            <a:r>
              <a:rPr lang="ru-RU" sz="2000" dirty="0"/>
              <a:t>характер кривой распределения величин магнитной восприимчивости по профилю позволил диагностировать погребенные гумусовые горизонты и культурные слои в черноземе обыкновенном (Тамбовский вал) и в черноземе оподзоленном.  </a:t>
            </a:r>
            <a:endParaRPr lang="ru-RU" sz="2000" dirty="0" smtClean="0"/>
          </a:p>
          <a:p>
            <a:r>
              <a:rPr lang="ru-RU" sz="2000" dirty="0" smtClean="0"/>
              <a:t>	</a:t>
            </a:r>
          </a:p>
          <a:p>
            <a:r>
              <a:rPr lang="ru-RU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610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-76200"/>
            <a:ext cx="8077200" cy="838200"/>
          </a:xfrm>
        </p:spPr>
        <p:txBody>
          <a:bodyPr/>
          <a:lstStyle/>
          <a:p>
            <a:pPr algn="ctr" eaLnBrk="1" hangingPunct="1"/>
            <a:r>
              <a:rPr lang="ru-RU" sz="2400" b="1" i="1" dirty="0" smtClean="0">
                <a:solidFill>
                  <a:srgbClr val="993366"/>
                </a:solidFill>
                <a:latin typeface="Constantia" pitchFamily="18" charset="0"/>
              </a:rPr>
              <a:t>Профильное распределение величин магнитной восприимчивости </a:t>
            </a:r>
            <a:r>
              <a:rPr lang="en-US" sz="2400" b="1" i="1" dirty="0" smtClean="0">
                <a:solidFill>
                  <a:srgbClr val="993366"/>
                </a:solidFill>
                <a:latin typeface="Monotype Corsiva" pitchFamily="66" charset="0"/>
              </a:rPr>
              <a:t>X</a:t>
            </a:r>
            <a:r>
              <a:rPr lang="ru-RU" sz="2400" b="1" i="1" dirty="0" smtClean="0">
                <a:solidFill>
                  <a:srgbClr val="993366"/>
                </a:solidFill>
                <a:latin typeface="Monotype Corsiva" pitchFamily="66" charset="0"/>
              </a:rPr>
              <a:t>*10 (-8) М3/кг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54083544"/>
              </p:ext>
            </p:extLst>
          </p:nvPr>
        </p:nvGraphicFramePr>
        <p:xfrm>
          <a:off x="228600" y="762000"/>
          <a:ext cx="2514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Рисунок 40"/>
          <p:cNvGraphicFramePr/>
          <p:nvPr>
            <p:extLst>
              <p:ext uri="{D42A27DB-BD31-4B8C-83A1-F6EECF244321}">
                <p14:modId xmlns:p14="http://schemas.microsoft.com/office/powerpoint/2010/main" val="1230038608"/>
              </p:ext>
            </p:extLst>
          </p:nvPr>
        </p:nvGraphicFramePr>
        <p:xfrm>
          <a:off x="2971800" y="762000"/>
          <a:ext cx="2590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251975169"/>
              </p:ext>
            </p:extLst>
          </p:nvPr>
        </p:nvGraphicFramePr>
        <p:xfrm>
          <a:off x="6019800" y="838200"/>
          <a:ext cx="2819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 flipH="1">
            <a:off x="8229600" y="1981200"/>
            <a:ext cx="762000" cy="1524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219200" y="5925145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Резкий контраст значений магнитной восприимчивости в верхней и нижней частях гумусового горизонта подтверждает вывод о длительной высокой антропогенной нагрузке. </a:t>
            </a:r>
          </a:p>
        </p:txBody>
      </p:sp>
    </p:spTree>
    <p:extLst>
      <p:ext uri="{BB962C8B-B14F-4D97-AF65-F5344CB8AC3E}">
        <p14:creationId xmlns:p14="http://schemas.microsoft.com/office/powerpoint/2010/main" val="23495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09600" y="1997839"/>
            <a:ext cx="7239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рН водной вытяжки исследованных почв колеблется от слабо- и </a:t>
            </a:r>
            <a:r>
              <a:rPr lang="ru-RU" dirty="0" smtClean="0"/>
              <a:t>среднекислого </a:t>
            </a:r>
            <a:r>
              <a:rPr lang="ru-RU" dirty="0"/>
              <a:t>в черноземе оподзоленном до близкого к нейтральному </a:t>
            </a:r>
            <a:r>
              <a:rPr lang="ru-RU" dirty="0" smtClean="0"/>
              <a:t>и слабощелочному </a:t>
            </a:r>
            <a:r>
              <a:rPr lang="ru-RU" dirty="0"/>
              <a:t>– в черноземах обыкновенных (сегрегационных).</a:t>
            </a:r>
          </a:p>
          <a:p>
            <a:endParaRPr lang="ru-RU" dirty="0" smtClean="0"/>
          </a:p>
          <a:p>
            <a:r>
              <a:rPr lang="ru-RU" dirty="0" smtClean="0"/>
              <a:t>Значительного </a:t>
            </a:r>
            <a:r>
              <a:rPr lang="ru-RU" dirty="0"/>
              <a:t>подщелачивания почв в ходе распашки, которое </a:t>
            </a:r>
            <a:r>
              <a:rPr lang="ru-RU" dirty="0" smtClean="0"/>
              <a:t>фиксирует Ю</a:t>
            </a:r>
            <a:r>
              <a:rPr lang="ru-RU" dirty="0"/>
              <a:t>. Г. </a:t>
            </a:r>
            <a:r>
              <a:rPr lang="ru-RU" dirty="0" err="1" smtClean="0"/>
              <a:t>Чендев</a:t>
            </a:r>
            <a:r>
              <a:rPr lang="ru-RU" dirty="0" smtClean="0"/>
              <a:t>, (2008) </a:t>
            </a:r>
            <a:r>
              <a:rPr lang="ru-RU" dirty="0"/>
              <a:t>в черноземах лесостепи, мы не обнаружили.</a:t>
            </a:r>
          </a:p>
        </p:txBody>
      </p:sp>
    </p:spTree>
    <p:extLst>
      <p:ext uri="{BB962C8B-B14F-4D97-AF65-F5344CB8AC3E}">
        <p14:creationId xmlns:p14="http://schemas.microsoft.com/office/powerpoint/2010/main" val="181838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993366"/>
                </a:solidFill>
                <a:latin typeface="Times New Roman" pitchFamily="18" charset="0"/>
              </a:rPr>
              <a:t>Цель исследования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791200"/>
          </a:xfrm>
        </p:spPr>
        <p:txBody>
          <a:bodyPr/>
          <a:lstStyle/>
          <a:p>
            <a:pPr algn="ctr">
              <a:buClr>
                <a:srgbClr val="993366"/>
              </a:buClr>
              <a:buFont typeface="Wingdings" pitchFamily="2" charset="2"/>
              <a:buChar char="Ø"/>
            </a:pPr>
            <a:endParaRPr lang="ru-RU" sz="2800" b="1" i="1" dirty="0" smtClean="0"/>
          </a:p>
          <a:p>
            <a:pPr algn="ctr">
              <a:buClr>
                <a:srgbClr val="993366"/>
              </a:buClr>
              <a:buFont typeface="Wingdings" pitchFamily="2" charset="2"/>
              <a:buChar char="Ø"/>
            </a:pPr>
            <a:r>
              <a:rPr lang="ru-RU" sz="2800" b="1" i="1" dirty="0" smtClean="0"/>
              <a:t>Изучить особенности </a:t>
            </a:r>
            <a:r>
              <a:rPr lang="ru-RU" sz="2800" b="1" i="1" dirty="0"/>
              <a:t>и последствия </a:t>
            </a:r>
            <a:r>
              <a:rPr lang="ru-RU" sz="2800" b="1" i="1" dirty="0" smtClean="0"/>
              <a:t>климатических и антропогенных</a:t>
            </a:r>
            <a:endParaRPr lang="ru-RU" sz="2800" b="1" i="1" dirty="0"/>
          </a:p>
          <a:p>
            <a:pPr marL="0" indent="0" algn="ctr">
              <a:buClr>
                <a:srgbClr val="993366"/>
              </a:buClr>
              <a:buNone/>
            </a:pPr>
            <a:r>
              <a:rPr lang="ru-RU" sz="2800" b="1" i="1" dirty="0"/>
              <a:t>процессов, равно как и разнообразие их проявлений в ландшафтах восточно-</a:t>
            </a:r>
          </a:p>
          <a:p>
            <a:pPr marL="0" indent="0" algn="ctr">
              <a:buClr>
                <a:srgbClr val="993366"/>
              </a:buClr>
              <a:buNone/>
            </a:pPr>
            <a:r>
              <a:rPr lang="ru-RU" sz="2800" b="1" i="1" dirty="0"/>
              <a:t>европейской лесостепи, и в том числе, ее </a:t>
            </a:r>
            <a:r>
              <a:rPr lang="ru-RU" sz="2800" b="1" i="1" dirty="0" smtClean="0"/>
              <a:t>Тамбовского </a:t>
            </a:r>
            <a:r>
              <a:rPr lang="ru-RU" sz="2800" b="1" i="1" dirty="0" smtClean="0"/>
              <a:t>участка</a:t>
            </a:r>
          </a:p>
          <a:p>
            <a:pPr algn="ctr">
              <a:buClr>
                <a:srgbClr val="993366"/>
              </a:buClr>
              <a:buFont typeface="Wingdings" pitchFamily="2" charset="2"/>
              <a:buChar char="Ø"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1800" dirty="0" smtClean="0"/>
          </a:p>
          <a:p>
            <a:pPr lvl="0"/>
            <a:endParaRPr lang="ru-RU" sz="1800" dirty="0"/>
          </a:p>
          <a:p>
            <a:pPr lvl="0"/>
            <a:r>
              <a:rPr lang="ru-RU" sz="1600" dirty="0" smtClean="0"/>
              <a:t>Работа </a:t>
            </a:r>
            <a:r>
              <a:rPr lang="ru-RU" sz="1600" dirty="0"/>
              <a:t>выполнена при поддержке гранта РНФ № 17-14-01120 «Почвенные </a:t>
            </a:r>
            <a:r>
              <a:rPr lang="ru-RU" sz="1600" dirty="0" err="1"/>
              <a:t>биомаркеры</a:t>
            </a:r>
            <a:r>
              <a:rPr lang="ru-RU" sz="1600" dirty="0"/>
              <a:t> в диагностике глобальных изменений климата и предотвращении региональных экологических кризисов».</a:t>
            </a:r>
            <a:endParaRPr lang="ru-RU" sz="1600" dirty="0" smtClean="0"/>
          </a:p>
          <a:p>
            <a:pPr lvl="0"/>
            <a:endParaRPr lang="ru-RU" sz="1800" dirty="0" smtClean="0"/>
          </a:p>
          <a:p>
            <a:pPr algn="ctr">
              <a:buClr>
                <a:srgbClr val="993366"/>
              </a:buClr>
              <a:buFont typeface="Wingdings" pitchFamily="2" charset="2"/>
              <a:buChar char="Ø"/>
            </a:pP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i="1" dirty="0" smtClean="0"/>
          </a:p>
          <a:p>
            <a:pPr>
              <a:buFont typeface="Wingdings 2" pitchFamily="18" charset="2"/>
              <a:buNone/>
            </a:pPr>
            <a:endParaRPr lang="ru-RU" dirty="0" smtClean="0">
              <a:solidFill>
                <a:srgbClr val="000066"/>
              </a:solidFill>
              <a:latin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6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762000"/>
          </a:xfrm>
        </p:spPr>
        <p:txBody>
          <a:bodyPr/>
          <a:lstStyle/>
          <a:p>
            <a:pPr algn="ctr"/>
            <a:r>
              <a:rPr lang="ru-RU" sz="3200" b="1" i="1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Профильное распределение величин  рН (Н</a:t>
            </a:r>
            <a:r>
              <a:rPr lang="ru-RU" sz="1800" b="1" i="1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i="1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О)</a:t>
            </a:r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mtClean="0">
              <a:solidFill>
                <a:srgbClr val="800000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09601" y="1524000"/>
          <a:ext cx="3505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648200" y="1447800"/>
          <a:ext cx="3810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8534400" cy="1219200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993366"/>
                </a:solidFill>
                <a:latin typeface="Constantia" pitchFamily="18" charset="0"/>
                <a:cs typeface="Times New Roman" pitchFamily="18" charset="0"/>
              </a:rPr>
              <a:t>Профильное распределение величин  рН (Н2О)  </a:t>
            </a:r>
            <a:br>
              <a:rPr lang="ru-RU" sz="2400" b="1" i="1" smtClean="0">
                <a:solidFill>
                  <a:srgbClr val="993366"/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sz="2400" b="1" i="1" smtClean="0">
                <a:solidFill>
                  <a:srgbClr val="993366"/>
                </a:solidFill>
                <a:latin typeface="Constantia" pitchFamily="18" charset="0"/>
                <a:cs typeface="Times New Roman" pitchFamily="18" charset="0"/>
              </a:rPr>
              <a:t>в черноземе осолоделом</a:t>
            </a:r>
            <a:r>
              <a:rPr lang="ru-RU" sz="2400" b="1" i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   </a:t>
            </a:r>
            <a:br>
              <a:rPr lang="ru-RU" sz="2400" b="1" i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</a:br>
            <a:endParaRPr lang="ru-RU" sz="2400" b="1" i="1" smtClean="0">
              <a:solidFill>
                <a:schemeClr val="tx1"/>
              </a:solidFill>
              <a:latin typeface="Constantia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648200" y="1676400"/>
          <a:ext cx="3963297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57200" y="1752600"/>
          <a:ext cx="3963297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2438400"/>
            <a:ext cx="8534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Распределение величин общего, минерального и органического</a:t>
            </a:r>
          </a:p>
          <a:p>
            <a:r>
              <a:rPr lang="ru-RU" dirty="0"/>
              <a:t>фосфора по профилям исследуемых почв носит полимодальный </a:t>
            </a:r>
            <a:r>
              <a:rPr lang="ru-RU" dirty="0" smtClean="0"/>
              <a:t>характер. </a:t>
            </a:r>
            <a:r>
              <a:rPr lang="ru-RU" dirty="0"/>
              <a:t>Содержание как органического, неорганического так и общего</a:t>
            </a:r>
          </a:p>
          <a:p>
            <a:r>
              <a:rPr lang="ru-RU" dirty="0"/>
              <a:t>фосфора увеличивается в культурных слоях почв.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Эти </a:t>
            </a:r>
            <a:r>
              <a:rPr lang="ru-RU" dirty="0"/>
              <a:t>факты </a:t>
            </a:r>
            <a:r>
              <a:rPr lang="ru-RU" dirty="0" smtClean="0"/>
              <a:t>надежно диагностируют </a:t>
            </a:r>
            <a:r>
              <a:rPr lang="ru-RU" dirty="0"/>
              <a:t>антропогенное происхождение погребенных </a:t>
            </a:r>
            <a:r>
              <a:rPr lang="ru-RU" dirty="0" smtClean="0"/>
              <a:t>гумусовых горизонтов</a:t>
            </a:r>
            <a:r>
              <a:rPr lang="ru-RU" dirty="0"/>
              <a:t>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2146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трелка вниз 37"/>
          <p:cNvSpPr/>
          <p:nvPr/>
        </p:nvSpPr>
        <p:spPr>
          <a:xfrm>
            <a:off x="1116806" y="991429"/>
            <a:ext cx="28575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2786063" y="1624508"/>
            <a:ext cx="28575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Стрелка вниз 39"/>
          <p:cNvSpPr/>
          <p:nvPr/>
        </p:nvSpPr>
        <p:spPr>
          <a:xfrm>
            <a:off x="3741772" y="1410195"/>
            <a:ext cx="214313" cy="1000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Стрелка вниз 41"/>
          <p:cNvSpPr/>
          <p:nvPr/>
        </p:nvSpPr>
        <p:spPr>
          <a:xfrm>
            <a:off x="7657675" y="2196008"/>
            <a:ext cx="28575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104" name="Рисунок 43" descr="дерево 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7248"/>
            <a:ext cx="865188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олилиния 26"/>
          <p:cNvSpPr/>
          <p:nvPr/>
        </p:nvSpPr>
        <p:spPr>
          <a:xfrm>
            <a:off x="704680" y="781546"/>
            <a:ext cx="7786688" cy="2257425"/>
          </a:xfrm>
          <a:custGeom>
            <a:avLst/>
            <a:gdLst>
              <a:gd name="connsiteX0" fmla="*/ 0 w 8911988"/>
              <a:gd name="connsiteY0" fmla="*/ 1080448 h 2829635"/>
              <a:gd name="connsiteX1" fmla="*/ 1078173 w 8911988"/>
              <a:gd name="connsiteY1" fmla="*/ 1066800 h 2829635"/>
              <a:gd name="connsiteX2" fmla="*/ 2197289 w 8911988"/>
              <a:gd name="connsiteY2" fmla="*/ 1790131 h 2829635"/>
              <a:gd name="connsiteX3" fmla="*/ 3220871 w 8911988"/>
              <a:gd name="connsiteY3" fmla="*/ 1899314 h 2829635"/>
              <a:gd name="connsiteX4" fmla="*/ 3575713 w 8911988"/>
              <a:gd name="connsiteY4" fmla="*/ 2131326 h 2829635"/>
              <a:gd name="connsiteX5" fmla="*/ 3725839 w 8911988"/>
              <a:gd name="connsiteY5" fmla="*/ 1912961 h 2829635"/>
              <a:gd name="connsiteX6" fmla="*/ 3985146 w 8911988"/>
              <a:gd name="connsiteY6" fmla="*/ 1175982 h 2829635"/>
              <a:gd name="connsiteX7" fmla="*/ 4735773 w 8911988"/>
              <a:gd name="connsiteY7" fmla="*/ 357117 h 2829635"/>
              <a:gd name="connsiteX8" fmla="*/ 6086901 w 8911988"/>
              <a:gd name="connsiteY8" fmla="*/ 316173 h 2829635"/>
              <a:gd name="connsiteX9" fmla="*/ 7560859 w 8911988"/>
              <a:gd name="connsiteY9" fmla="*/ 2254155 h 2829635"/>
              <a:gd name="connsiteX10" fmla="*/ 8502555 w 8911988"/>
              <a:gd name="connsiteY10" fmla="*/ 2595349 h 2829635"/>
              <a:gd name="connsiteX11" fmla="*/ 8734567 w 8911988"/>
              <a:gd name="connsiteY11" fmla="*/ 2827361 h 2829635"/>
              <a:gd name="connsiteX12" fmla="*/ 8871044 w 8911988"/>
              <a:gd name="connsiteY12" fmla="*/ 2581702 h 2829635"/>
              <a:gd name="connsiteX13" fmla="*/ 8911988 w 8911988"/>
              <a:gd name="connsiteY13" fmla="*/ 2540758 h 282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11988" h="2829635">
                <a:moveTo>
                  <a:pt x="0" y="1080448"/>
                </a:moveTo>
                <a:cubicBezTo>
                  <a:pt x="355979" y="1014484"/>
                  <a:pt x="711958" y="948520"/>
                  <a:pt x="1078173" y="1066800"/>
                </a:cubicBezTo>
                <a:cubicBezTo>
                  <a:pt x="1444388" y="1185081"/>
                  <a:pt x="1840173" y="1651379"/>
                  <a:pt x="2197289" y="1790131"/>
                </a:cubicBezTo>
                <a:cubicBezTo>
                  <a:pt x="2554405" y="1928883"/>
                  <a:pt x="2991134" y="1842448"/>
                  <a:pt x="3220871" y="1899314"/>
                </a:cubicBezTo>
                <a:cubicBezTo>
                  <a:pt x="3450608" y="1956180"/>
                  <a:pt x="3491552" y="2129051"/>
                  <a:pt x="3575713" y="2131326"/>
                </a:cubicBezTo>
                <a:cubicBezTo>
                  <a:pt x="3659874" y="2133601"/>
                  <a:pt x="3657600" y="2072185"/>
                  <a:pt x="3725839" y="1912961"/>
                </a:cubicBezTo>
                <a:cubicBezTo>
                  <a:pt x="3794078" y="1753737"/>
                  <a:pt x="3816824" y="1435289"/>
                  <a:pt x="3985146" y="1175982"/>
                </a:cubicBezTo>
                <a:cubicBezTo>
                  <a:pt x="4153468" y="916675"/>
                  <a:pt x="4385481" y="500419"/>
                  <a:pt x="4735773" y="357117"/>
                </a:cubicBezTo>
                <a:cubicBezTo>
                  <a:pt x="5086066" y="213816"/>
                  <a:pt x="5616053" y="0"/>
                  <a:pt x="6086901" y="316173"/>
                </a:cubicBezTo>
                <a:cubicBezTo>
                  <a:pt x="6557749" y="632346"/>
                  <a:pt x="7158250" y="1874292"/>
                  <a:pt x="7560859" y="2254155"/>
                </a:cubicBezTo>
                <a:cubicBezTo>
                  <a:pt x="7963468" y="2634018"/>
                  <a:pt x="8306937" y="2499815"/>
                  <a:pt x="8502555" y="2595349"/>
                </a:cubicBezTo>
                <a:cubicBezTo>
                  <a:pt x="8698173" y="2690883"/>
                  <a:pt x="8673152" y="2829635"/>
                  <a:pt x="8734567" y="2827361"/>
                </a:cubicBezTo>
                <a:cubicBezTo>
                  <a:pt x="8795982" y="2825087"/>
                  <a:pt x="8841474" y="2629469"/>
                  <a:pt x="8871044" y="2581702"/>
                </a:cubicBezTo>
                <a:cubicBezTo>
                  <a:pt x="8900614" y="2533935"/>
                  <a:pt x="8906301" y="2537346"/>
                  <a:pt x="8911988" y="2540758"/>
                </a:cubicBezTo>
              </a:path>
            </a:pathLst>
          </a:cu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106" name="TextBox 46"/>
          <p:cNvSpPr txBox="1">
            <a:spLocks noChangeArrowheads="1"/>
          </p:cNvSpPr>
          <p:nvPr/>
        </p:nvSpPr>
        <p:spPr bwMode="auto">
          <a:xfrm>
            <a:off x="-79376" y="1636329"/>
            <a:ext cx="2678113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prstClr val="black"/>
                </a:solidFill>
              </a:rPr>
              <a:t>Чернозем </a:t>
            </a:r>
          </a:p>
          <a:p>
            <a:pPr algn="ctr" eaLnBrk="1" hangingPunct="1"/>
            <a:r>
              <a:rPr lang="ru-RU" sz="1100" b="1" dirty="0">
                <a:solidFill>
                  <a:srgbClr val="FF0000"/>
                </a:solidFill>
              </a:rPr>
              <a:t>(чернозем  оподзоленный</a:t>
            </a:r>
            <a:r>
              <a:rPr lang="ru-RU" sz="1400" b="1" dirty="0">
                <a:solidFill>
                  <a:srgbClr val="FF0000"/>
                </a:solidFill>
              </a:rPr>
              <a:t>)</a:t>
            </a:r>
          </a:p>
          <a:p>
            <a:pPr algn="ctr" eaLnBrk="1" hangingPunct="1"/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4107" name="TextBox 47"/>
          <p:cNvSpPr txBox="1">
            <a:spLocks noChangeArrowheads="1"/>
          </p:cNvSpPr>
          <p:nvPr/>
        </p:nvSpPr>
        <p:spPr bwMode="auto">
          <a:xfrm>
            <a:off x="1901788" y="2410320"/>
            <a:ext cx="2054297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prstClr val="black"/>
                </a:solidFill>
              </a:rPr>
              <a:t>Чернозем</a:t>
            </a:r>
          </a:p>
          <a:p>
            <a:pPr algn="ctr" eaLnBrk="1" hangingPunct="1"/>
            <a:r>
              <a:rPr lang="ru-RU" sz="1200" b="1" dirty="0">
                <a:solidFill>
                  <a:prstClr val="black"/>
                </a:solidFill>
              </a:rPr>
              <a:t>с</a:t>
            </a:r>
            <a:r>
              <a:rPr lang="ru-RU" sz="1200" b="1" dirty="0" smtClean="0">
                <a:solidFill>
                  <a:prstClr val="black"/>
                </a:solidFill>
              </a:rPr>
              <a:t>егрегационный</a:t>
            </a:r>
          </a:p>
          <a:p>
            <a:pPr algn="ctr" eaLnBrk="1" hangingPunct="1"/>
            <a:r>
              <a:rPr lang="ru-RU" sz="1100" b="1" dirty="0" smtClean="0">
                <a:solidFill>
                  <a:srgbClr val="FF0000"/>
                </a:solidFill>
              </a:rPr>
              <a:t>(чернозем обыкновенный)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4108" name="TextBox 48"/>
          <p:cNvSpPr txBox="1">
            <a:spLocks noChangeArrowheads="1"/>
          </p:cNvSpPr>
          <p:nvPr/>
        </p:nvSpPr>
        <p:spPr bwMode="auto">
          <a:xfrm>
            <a:off x="2313021" y="6100636"/>
            <a:ext cx="307181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prstClr val="black"/>
                </a:solidFill>
              </a:rPr>
              <a:t>Чернозем</a:t>
            </a:r>
          </a:p>
          <a:p>
            <a:pPr algn="ctr" eaLnBrk="1" hangingPunct="1"/>
            <a:r>
              <a:rPr lang="ru-RU" sz="1200" b="1" dirty="0" err="1" smtClean="0">
                <a:solidFill>
                  <a:prstClr val="black"/>
                </a:solidFill>
              </a:rPr>
              <a:t>Гидрометарморфизированный</a:t>
            </a:r>
            <a:endParaRPr lang="ru-RU" sz="1200" b="1" dirty="0" smtClean="0">
              <a:solidFill>
                <a:prstClr val="black"/>
              </a:solidFill>
            </a:endParaRPr>
          </a:p>
          <a:p>
            <a:pPr algn="ctr" eaLnBrk="1" hangingPunct="1"/>
            <a:r>
              <a:rPr lang="ru-RU" sz="1100" b="1" dirty="0" smtClean="0">
                <a:solidFill>
                  <a:srgbClr val="FF0000"/>
                </a:solidFill>
              </a:rPr>
              <a:t>(лугово-черноземная почва</a:t>
            </a:r>
            <a:r>
              <a:rPr lang="ru-RU" sz="1400" b="1" dirty="0" smtClean="0">
                <a:solidFill>
                  <a:srgbClr val="FF0000"/>
                </a:solidFill>
              </a:rPr>
              <a:t>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110" name="TextBox 50"/>
          <p:cNvSpPr txBox="1">
            <a:spLocks noChangeArrowheads="1"/>
          </p:cNvSpPr>
          <p:nvPr/>
        </p:nvSpPr>
        <p:spPr bwMode="auto">
          <a:xfrm>
            <a:off x="6494481" y="3035914"/>
            <a:ext cx="2649519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prstClr val="black"/>
                </a:solidFill>
              </a:rPr>
              <a:t>Аллювиальная </a:t>
            </a:r>
            <a:r>
              <a:rPr lang="ru-RU" sz="1200" b="1" dirty="0" err="1" smtClean="0">
                <a:solidFill>
                  <a:prstClr val="black"/>
                </a:solidFill>
              </a:rPr>
              <a:t>темногумусовая</a:t>
            </a:r>
            <a:endParaRPr lang="ru-RU" sz="1200" b="1" dirty="0" smtClean="0">
              <a:solidFill>
                <a:prstClr val="black"/>
              </a:solidFill>
            </a:endParaRPr>
          </a:p>
          <a:p>
            <a:pPr algn="ctr" eaLnBrk="1" hangingPunct="1"/>
            <a:r>
              <a:rPr lang="ru-RU" sz="1100" b="1" dirty="0" smtClean="0">
                <a:solidFill>
                  <a:srgbClr val="FF0000"/>
                </a:solidFill>
              </a:rPr>
              <a:t>(</a:t>
            </a:r>
            <a:r>
              <a:rPr lang="ru-RU" sz="1100" b="1" dirty="0" err="1" smtClean="0">
                <a:solidFill>
                  <a:srgbClr val="FF0000"/>
                </a:solidFill>
              </a:rPr>
              <a:t>аллювиально</a:t>
            </a:r>
            <a:r>
              <a:rPr lang="ru-RU" sz="1100" b="1" dirty="0" smtClean="0">
                <a:solidFill>
                  <a:srgbClr val="FF0000"/>
                </a:solidFill>
              </a:rPr>
              <a:t> луговая почва)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4111" name="TextBox 51"/>
          <p:cNvSpPr txBox="1">
            <a:spLocks noChangeArrowheads="1"/>
          </p:cNvSpPr>
          <p:nvPr/>
        </p:nvSpPr>
        <p:spPr bwMode="auto">
          <a:xfrm>
            <a:off x="-111127" y="-27334"/>
            <a:ext cx="929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400" b="1" i="1" dirty="0">
                <a:solidFill>
                  <a:srgbClr val="993366"/>
                </a:solidFill>
                <a:latin typeface="Constantia" pitchFamily="18" charset="0"/>
              </a:rPr>
              <a:t>Профильное </a:t>
            </a:r>
            <a:r>
              <a:rPr lang="ru-RU" sz="2400" b="1" i="1" dirty="0" smtClean="0">
                <a:solidFill>
                  <a:srgbClr val="993366"/>
                </a:solidFill>
                <a:latin typeface="Constantia" pitchFamily="18" charset="0"/>
              </a:rPr>
              <a:t>распределение группового состава  </a:t>
            </a:r>
            <a:r>
              <a:rPr lang="ru-RU" sz="2400" b="1" i="1" dirty="0">
                <a:solidFill>
                  <a:srgbClr val="993366"/>
                </a:solidFill>
                <a:latin typeface="Constantia" pitchFamily="18" charset="0"/>
              </a:rPr>
              <a:t>фосфора, </a:t>
            </a:r>
            <a:r>
              <a:rPr lang="ru-RU" sz="2100" b="1" i="1" dirty="0" smtClean="0">
                <a:solidFill>
                  <a:srgbClr val="993366"/>
                </a:solidFill>
                <a:latin typeface="Constantia" pitchFamily="18" charset="0"/>
              </a:rPr>
              <a:t>%</a:t>
            </a:r>
          </a:p>
        </p:txBody>
      </p:sp>
      <p:sp>
        <p:nvSpPr>
          <p:cNvPr id="4112" name="TextBox 52"/>
          <p:cNvSpPr txBox="1">
            <a:spLocks noChangeArrowheads="1"/>
          </p:cNvSpPr>
          <p:nvPr/>
        </p:nvSpPr>
        <p:spPr bwMode="auto">
          <a:xfrm>
            <a:off x="7569012" y="2374517"/>
            <a:ext cx="1785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rgbClr val="69676D">
                    <a:lumMod val="60000"/>
                    <a:lumOff val="40000"/>
                  </a:srgbClr>
                </a:solidFill>
              </a:rPr>
              <a:t>р. Серп</a:t>
            </a:r>
            <a:endParaRPr lang="en-US" sz="1400" b="1" dirty="0">
              <a:solidFill>
                <a:srgbClr val="69676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5358280" y="618797"/>
            <a:ext cx="365848" cy="3726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2755243"/>
              </p:ext>
            </p:extLst>
          </p:nvPr>
        </p:nvGraphicFramePr>
        <p:xfrm>
          <a:off x="4565004" y="953823"/>
          <a:ext cx="3004008" cy="5146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0886716"/>
              </p:ext>
            </p:extLst>
          </p:nvPr>
        </p:nvGraphicFramePr>
        <p:xfrm>
          <a:off x="63498" y="2196007"/>
          <a:ext cx="2865437" cy="3582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888808"/>
              </p:ext>
            </p:extLst>
          </p:nvPr>
        </p:nvGraphicFramePr>
        <p:xfrm>
          <a:off x="6695843" y="3558463"/>
          <a:ext cx="2495164" cy="2527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049534"/>
              </p:ext>
            </p:extLst>
          </p:nvPr>
        </p:nvGraphicFramePr>
        <p:xfrm>
          <a:off x="3071813" y="3836861"/>
          <a:ext cx="2351511" cy="222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109" name="TextBox 49"/>
          <p:cNvSpPr txBox="1">
            <a:spLocks noChangeArrowheads="1"/>
          </p:cNvSpPr>
          <p:nvPr/>
        </p:nvSpPr>
        <p:spPr bwMode="auto">
          <a:xfrm>
            <a:off x="5004048" y="5649483"/>
            <a:ext cx="2088802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200" b="1" dirty="0" smtClean="0">
                <a:solidFill>
                  <a:prstClr val="black"/>
                </a:solidFill>
              </a:rPr>
              <a:t>Чернозем</a:t>
            </a:r>
          </a:p>
          <a:p>
            <a:pPr algn="ctr" eaLnBrk="1" hangingPunct="1"/>
            <a:r>
              <a:rPr lang="ru-RU" sz="1200" b="1" dirty="0" smtClean="0">
                <a:solidFill>
                  <a:prstClr val="black"/>
                </a:solidFill>
              </a:rPr>
              <a:t>Тамбовский вал</a:t>
            </a:r>
          </a:p>
          <a:p>
            <a:pPr algn="ctr" eaLnBrk="1" hangingPunct="1"/>
            <a:r>
              <a:rPr lang="ru-RU" sz="1100" b="1" dirty="0" smtClean="0">
                <a:solidFill>
                  <a:srgbClr val="FF0000"/>
                </a:solidFill>
              </a:rPr>
              <a:t>(чернозем обыкновенный)</a:t>
            </a:r>
            <a:endParaRPr lang="ru-RU" sz="1100" b="1" dirty="0">
              <a:solidFill>
                <a:srgbClr val="FF0000"/>
              </a:solidFill>
            </a:endParaRP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641706"/>
              </p:ext>
            </p:extLst>
          </p:nvPr>
        </p:nvGraphicFramePr>
        <p:xfrm>
          <a:off x="1547664" y="3035914"/>
          <a:ext cx="2408421" cy="2836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Овал 1"/>
          <p:cNvSpPr/>
          <p:nvPr/>
        </p:nvSpPr>
        <p:spPr bwMode="auto">
          <a:xfrm>
            <a:off x="609601" y="3822700"/>
            <a:ext cx="792956" cy="561975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34" y="3259052"/>
            <a:ext cx="893417" cy="56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69517" y="1198117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ашня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58880" y="1092513"/>
            <a:ext cx="580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295688"/>
            <a:ext cx="204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Тамбовский вал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075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461665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Старопахотные </a:t>
            </a:r>
            <a:r>
              <a:rPr lang="ru-RU" dirty="0"/>
              <a:t>горизонты под лесом и под </a:t>
            </a:r>
            <a:r>
              <a:rPr lang="ru-RU" dirty="0" smtClean="0"/>
              <a:t>валом отличаются </a:t>
            </a:r>
            <a:r>
              <a:rPr lang="ru-RU" dirty="0"/>
              <a:t>наименьшими значениями содержания минерального фосфора.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15" y="1981200"/>
            <a:ext cx="2865437" cy="454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62125"/>
            <a:ext cx="2663825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 bwMode="auto">
          <a:xfrm flipH="1">
            <a:off x="1066800" y="1384995"/>
            <a:ext cx="1446211" cy="15868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Прямая со стрелкой 7"/>
          <p:cNvCxnSpPr/>
          <p:nvPr/>
        </p:nvCxnSpPr>
        <p:spPr bwMode="auto">
          <a:xfrm>
            <a:off x="2514600" y="1384995"/>
            <a:ext cx="2834482" cy="13550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6375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Заголовок 5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381000"/>
          </a:xfrm>
        </p:spPr>
        <p:txBody>
          <a:bodyPr/>
          <a:lstStyle/>
          <a:p>
            <a:r>
              <a:rPr lang="ru-RU" sz="3200" dirty="0" smtClean="0">
                <a:solidFill>
                  <a:srgbClr val="800000"/>
                </a:solidFill>
              </a:rPr>
              <a:t>  </a:t>
            </a:r>
            <a:r>
              <a:rPr lang="ru-RU" sz="3600" b="1" i="1" dirty="0" smtClean="0">
                <a:solidFill>
                  <a:srgbClr val="993366"/>
                </a:solidFill>
                <a:latin typeface="Constantia" pitchFamily="18" charset="0"/>
              </a:rPr>
              <a:t>Профильное  распределение </a:t>
            </a:r>
            <a:r>
              <a:rPr lang="en-US" sz="3600" b="1" i="1" dirty="0" smtClean="0">
                <a:solidFill>
                  <a:srgbClr val="993366"/>
                </a:solidFill>
                <a:latin typeface="Constantia" pitchFamily="18" charset="0"/>
              </a:rPr>
              <a:t> C:N</a:t>
            </a:r>
            <a:r>
              <a:rPr lang="ru-RU" sz="3200" dirty="0" smtClean="0">
                <a:solidFill>
                  <a:srgbClr val="800000"/>
                </a:solidFill>
              </a:rPr>
              <a:t>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31977208"/>
              </p:ext>
            </p:extLst>
          </p:nvPr>
        </p:nvGraphicFramePr>
        <p:xfrm>
          <a:off x="0" y="457200"/>
          <a:ext cx="1981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513064940"/>
              </p:ext>
            </p:extLst>
          </p:nvPr>
        </p:nvGraphicFramePr>
        <p:xfrm>
          <a:off x="2057400" y="457200"/>
          <a:ext cx="2362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4772176"/>
              </p:ext>
            </p:extLst>
          </p:nvPr>
        </p:nvGraphicFramePr>
        <p:xfrm>
          <a:off x="4572000" y="457200"/>
          <a:ext cx="207645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55300179"/>
              </p:ext>
            </p:extLst>
          </p:nvPr>
        </p:nvGraphicFramePr>
        <p:xfrm>
          <a:off x="6781800" y="457200"/>
          <a:ext cx="2362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6200" y="5103674"/>
            <a:ext cx="9067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Среднее </a:t>
            </a:r>
            <a:r>
              <a:rPr lang="ru-RU" sz="1600" dirty="0"/>
              <a:t>значение </a:t>
            </a:r>
            <a:r>
              <a:rPr lang="ru-RU" sz="1600" dirty="0" err="1"/>
              <a:t>обогащенности</a:t>
            </a:r>
            <a:r>
              <a:rPr lang="ru-RU" sz="1600" dirty="0"/>
              <a:t> гумуса азотом свойственно всем горизонтам на пашне. </a:t>
            </a:r>
            <a:endParaRPr lang="ru-RU" sz="1600" dirty="0" smtClean="0"/>
          </a:p>
          <a:p>
            <a:r>
              <a:rPr lang="ru-RU" sz="1600" dirty="0" smtClean="0"/>
              <a:t>	В </a:t>
            </a:r>
            <a:r>
              <a:rPr lang="ru-RU" sz="1600" dirty="0"/>
              <a:t>то же время отношения C:N в нижних погребенных </a:t>
            </a:r>
            <a:r>
              <a:rPr lang="ru-RU" b="1" dirty="0"/>
              <a:t>гумусовых</a:t>
            </a:r>
            <a:r>
              <a:rPr lang="ru-RU" sz="1600" dirty="0"/>
              <a:t> слоях характеризуются низкими значениями. </a:t>
            </a:r>
          </a:p>
          <a:p>
            <a:r>
              <a:rPr lang="ru-RU" sz="1600" dirty="0" smtClean="0"/>
              <a:t>	Данные </a:t>
            </a:r>
            <a:r>
              <a:rPr lang="ru-RU" sz="1600" dirty="0"/>
              <a:t>факты свидетельствует о внесении азотных удобрений в советский период эксплуатации верхних горизонтов почв и о значительном биохимическом истощении черноземов в средневековый период их освоения.</a:t>
            </a:r>
          </a:p>
        </p:txBody>
      </p:sp>
      <p:sp>
        <p:nvSpPr>
          <p:cNvPr id="3" name="Овал 2"/>
          <p:cNvSpPr/>
          <p:nvPr/>
        </p:nvSpPr>
        <p:spPr bwMode="auto">
          <a:xfrm>
            <a:off x="7467600" y="1905000"/>
            <a:ext cx="762000" cy="685800"/>
          </a:xfrm>
          <a:prstGeom prst="ellipse">
            <a:avLst/>
          </a:prstGeom>
          <a:noFill/>
          <a:ln w="952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 flipV="1">
            <a:off x="228600" y="2971800"/>
            <a:ext cx="990600" cy="2209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849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304800"/>
          </a:xfrm>
        </p:spPr>
        <p:txBody>
          <a:bodyPr/>
          <a:lstStyle/>
          <a:p>
            <a:pPr algn="ctr" eaLnBrk="1" hangingPunct="1"/>
            <a:r>
              <a:rPr lang="ru-RU" sz="2400" b="1" i="1" dirty="0" smtClean="0">
                <a:solidFill>
                  <a:srgbClr val="993366"/>
                </a:solidFill>
                <a:latin typeface="Constantia" pitchFamily="18" charset="0"/>
              </a:rPr>
              <a:t>Профильное распределение  содержания  гумуса,  %</a:t>
            </a:r>
            <a:endParaRPr lang="en-US" sz="2400" dirty="0" smtClean="0">
              <a:solidFill>
                <a:srgbClr val="993366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49776581"/>
              </p:ext>
            </p:extLst>
          </p:nvPr>
        </p:nvGraphicFramePr>
        <p:xfrm>
          <a:off x="152400" y="457200"/>
          <a:ext cx="2743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3362015"/>
              </p:ext>
            </p:extLst>
          </p:nvPr>
        </p:nvGraphicFramePr>
        <p:xfrm>
          <a:off x="3157229" y="381000"/>
          <a:ext cx="2905741" cy="5386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69228735"/>
              </p:ext>
            </p:extLst>
          </p:nvPr>
        </p:nvGraphicFramePr>
        <p:xfrm>
          <a:off x="6248400" y="533400"/>
          <a:ext cx="2774783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6200" y="5688449"/>
            <a:ext cx="9067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Распределение гумуса по профилю нераспаханных черноземов </a:t>
            </a:r>
            <a:r>
              <a:rPr lang="ru-RU" sz="1400" dirty="0" smtClean="0"/>
              <a:t> Тамбовского вала </a:t>
            </a:r>
            <a:r>
              <a:rPr lang="ru-RU" sz="1400" dirty="0"/>
              <a:t>– </a:t>
            </a:r>
            <a:r>
              <a:rPr lang="ru-RU" sz="1400" dirty="0" smtClean="0"/>
              <a:t>бимодальное,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а на пашне – регрессивно-аккумулятивное. </a:t>
            </a:r>
          </a:p>
          <a:p>
            <a:r>
              <a:rPr lang="ru-RU" sz="1400" dirty="0"/>
              <a:t>Содержание гумуса в гумусовых горизонтах чернозема обыкновенного на валу, в </a:t>
            </a:r>
            <a:r>
              <a:rPr lang="ru-RU" sz="1400" dirty="0" err="1"/>
              <a:t>агрочерноземе</a:t>
            </a:r>
            <a:r>
              <a:rPr lang="ru-RU" sz="1400" dirty="0"/>
              <a:t> и в погребенном гумусовом горизонте – высокое (6 %),  в старопахотных горизонтах </a:t>
            </a:r>
            <a:r>
              <a:rPr lang="ru-RU" sz="1400" dirty="0" err="1"/>
              <a:t>доагротехногенного</a:t>
            </a:r>
            <a:r>
              <a:rPr lang="ru-RU" sz="1400" dirty="0"/>
              <a:t> периода под валом и дубравой – среднее и низкое.</a:t>
            </a:r>
          </a:p>
        </p:txBody>
      </p:sp>
    </p:spTree>
    <p:extLst>
      <p:ext uri="{BB962C8B-B14F-4D97-AF65-F5344CB8AC3E}">
        <p14:creationId xmlns:p14="http://schemas.microsoft.com/office/powerpoint/2010/main" val="170246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396" y="2209800"/>
            <a:ext cx="44672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Резкое </a:t>
            </a:r>
            <a:r>
              <a:rPr lang="ru-RU" dirty="0"/>
              <a:t>увеличение содержание углерода во вторых гумусовых </a:t>
            </a:r>
            <a:r>
              <a:rPr lang="ru-RU" dirty="0" smtClean="0"/>
              <a:t>горизонтах, например чернозема оподзоленного, </a:t>
            </a:r>
            <a:r>
              <a:rPr lang="ru-RU" dirty="0"/>
              <a:t>подтверждает нашу гипотезу о том, что верхний слой являлся пахотным  горизонтом, а следующий - обычным гумусовым горизонтом предыдущей черноземной стадии педогенеза. 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304800"/>
            <a:ext cx="3657600" cy="661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 bwMode="auto">
          <a:xfrm>
            <a:off x="3657600" y="2819400"/>
            <a:ext cx="4191000" cy="1066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911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638175" y="5611812"/>
            <a:ext cx="33528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</a:rPr>
              <a:t>В. В. Докучаев</a:t>
            </a:r>
          </a:p>
          <a:p>
            <a:pPr algn="ctr">
              <a:spcBef>
                <a:spcPct val="50000"/>
              </a:spcBef>
            </a:pP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</a:rPr>
              <a:t>« Русский чернозём»</a:t>
            </a:r>
            <a:r>
              <a:rPr lang="ru-RU" sz="1400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</a:rPr>
              <a:t>1883 г.</a:t>
            </a:r>
            <a:r>
              <a:rPr lang="ru-RU" sz="1400" i="1" dirty="0">
                <a:solidFill>
                  <a:prstClr val="black"/>
                </a:solidFill>
                <a:latin typeface="Times New Roman" pitchFamily="18" charset="0"/>
              </a:rPr>
              <a:t> (титульный лист)</a:t>
            </a:r>
          </a:p>
        </p:txBody>
      </p:sp>
      <p:pic>
        <p:nvPicPr>
          <p:cNvPr id="27651" name="Picture 8" descr="65747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1295400"/>
            <a:ext cx="3368675" cy="5181600"/>
          </a:xfrm>
          <a:prstGeom prst="rect">
            <a:avLst/>
          </a:prstGeom>
          <a:blipFill dpi="0" rotWithShape="1">
            <a:blip r:embed="rId4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95234" name="Picture 2" descr="G:\Курсовая 2011\Фото к работе\Русский чернозём(фото)\S500072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0262" y="1314450"/>
            <a:ext cx="2968625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28600" y="113437"/>
            <a:ext cx="891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Сравнивая результаты анализов образцов современных пахотных почв и образцов, отобранных В. В. Докучаевым,  можно наблюдать интенсивную деградацию чернозема по содержанию гумуса (табл.). </a:t>
            </a:r>
          </a:p>
        </p:txBody>
      </p:sp>
    </p:spTree>
    <p:extLst>
      <p:ext uri="{BB962C8B-B14F-4D97-AF65-F5344CB8AC3E}">
        <p14:creationId xmlns:p14="http://schemas.microsoft.com/office/powerpoint/2010/main" val="41637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43" name="Group 9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186028131"/>
              </p:ext>
            </p:extLst>
          </p:nvPr>
        </p:nvGraphicFramePr>
        <p:xfrm>
          <a:off x="304800" y="761999"/>
          <a:ext cx="8534400" cy="6165566"/>
        </p:xfrm>
        <a:graphic>
          <a:graphicData uri="http://schemas.openxmlformats.org/drawingml/2006/table">
            <a:tbl>
              <a:tblPr/>
              <a:tblGrid>
                <a:gridCol w="762000"/>
                <a:gridCol w="447040"/>
                <a:gridCol w="3394499"/>
                <a:gridCol w="2065443"/>
                <a:gridCol w="1865418"/>
              </a:tblGrid>
              <a:tr h="24081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</a:t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Объекты исследования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Показатели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4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Содержание гумуса (%)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Содержание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СаО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(%)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</a:tr>
              <a:tr h="520643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1880 г.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Реперные точки, находящиеся в </a:t>
                      </a:r>
                      <a:b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Тамбовской губернии по </a:t>
                      </a:r>
                      <a:r>
                        <a:rPr kumimoji="0" lang="ru-RU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В.В.Докучаеву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</a:tr>
              <a:tr h="358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1.1)  Девственная почва (Лебедянский уезд)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9,21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1,052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</a:tr>
              <a:tr h="460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1.2) Девственная почва (глуб.18 см)</a:t>
                      </a:r>
                      <a:b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Кирсановский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уезд)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13,07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1,004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</a:tr>
              <a:tr h="637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2.1) Поле (не бывшее унавоженным)с глубиной , до которой не доходят корни растений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9,48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4,45 (известь)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</a:tr>
              <a:tr h="460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2.2) Пахотный горизонт </a:t>
                      </a:r>
                      <a:b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(хорошая пшеничная почва)  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10,02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0,923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</a:tr>
              <a:tr h="3017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2.3) Пахотный горизонт (истощённый)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10,01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0,998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</a:tr>
              <a:tr h="307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Почва (Козловский уезд)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9,00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1,810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</a:tr>
              <a:tr h="358273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                                                                                                                      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2016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г.</a:t>
                      </a:r>
                      <a:b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Современные объекты исследования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(Самойлова, 1981)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</a:tr>
              <a:tr h="344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р.2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Тамбовский Вал (укрепительный), гор. 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9.0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</a:tr>
              <a:tr h="331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р. 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Пашня. Чернозем сегрегационный, гор. Ар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6,20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</a:tr>
              <a:tr h="10988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р. 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Дубрава.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Чернозём  оподзоленный,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гор. 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(5-15 см)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(45-55 см)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2,22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747" name="Text Box 803"/>
          <p:cNvSpPr txBox="1">
            <a:spLocks noChangeArrowheads="1"/>
          </p:cNvSpPr>
          <p:nvPr/>
        </p:nvSpPr>
        <p:spPr bwMode="auto">
          <a:xfrm>
            <a:off x="0" y="0"/>
            <a:ext cx="91440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Сравнительная  таблица содержания органического вещества и СаО в   почвах исследуемых  объектов и  в почвах </a:t>
            </a:r>
            <a:r>
              <a:rPr lang="ru-RU" b="1" i="1" dirty="0" err="1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реперных</a:t>
            </a:r>
            <a:r>
              <a:rPr lang="ru-RU" b="1" i="1" dirty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 точек В.В</a:t>
            </a:r>
            <a:r>
              <a:rPr lang="ru-RU" b="1" i="1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. Докучаева</a:t>
            </a:r>
            <a:endParaRPr lang="en-US" b="1" dirty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dirty="0">
              <a:solidFill>
                <a:srgbClr val="993366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181600" y="4191000"/>
            <a:ext cx="457200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749" name="Овал 4"/>
          <p:cNvSpPr>
            <a:spLocks noChangeArrowheads="1"/>
          </p:cNvSpPr>
          <p:nvPr/>
        </p:nvSpPr>
        <p:spPr bwMode="auto">
          <a:xfrm>
            <a:off x="5486400" y="4953000"/>
            <a:ext cx="914400" cy="3810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334000" y="5334000"/>
            <a:ext cx="1295400" cy="381000"/>
          </a:xfrm>
          <a:prstGeom prst="rect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4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0"/>
            <a:ext cx="8001000" cy="685800"/>
          </a:xfrm>
        </p:spPr>
        <p:txBody>
          <a:bodyPr/>
          <a:lstStyle/>
          <a:p>
            <a:pPr algn="ctr" eaLnBrk="1" hangingPunct="1"/>
            <a:r>
              <a:rPr lang="ru-RU" sz="4000" b="1" i="1" dirty="0" smtClean="0">
                <a:solidFill>
                  <a:srgbClr val="993366"/>
                </a:solidFill>
                <a:latin typeface="Times New Roman" pitchFamily="18" charset="0"/>
              </a:rPr>
              <a:t>Методы исследования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839200" cy="6400800"/>
          </a:xfrm>
        </p:spPr>
        <p:txBody>
          <a:bodyPr/>
          <a:lstStyle/>
          <a:p>
            <a:pPr>
              <a:buClr>
                <a:srgbClr val="993366"/>
              </a:buClr>
              <a:buFont typeface="Wingdings" pitchFamily="2" charset="2"/>
              <a:buChar char="Ø"/>
            </a:pPr>
            <a:r>
              <a:rPr lang="ru-RU" sz="1800" i="1" dirty="0" smtClean="0"/>
              <a:t>      </a:t>
            </a:r>
            <a:r>
              <a:rPr lang="ru-RU" sz="1800" i="1" dirty="0" smtClean="0"/>
              <a:t>1.  Морфологический;</a:t>
            </a:r>
            <a:endParaRPr lang="ru-RU" sz="1800" dirty="0" smtClean="0"/>
          </a:p>
          <a:p>
            <a:pPr>
              <a:buClr>
                <a:srgbClr val="993366"/>
              </a:buClr>
              <a:buFont typeface="Wingdings" pitchFamily="2" charset="2"/>
              <a:buChar char="Ø"/>
            </a:pPr>
            <a:r>
              <a:rPr lang="ru-RU" sz="1800" i="1" dirty="0" smtClean="0"/>
              <a:t>      2. Определение гранулометрического состава </a:t>
            </a:r>
            <a:r>
              <a:rPr lang="ru-RU" sz="1800" i="1" dirty="0" smtClean="0"/>
              <a:t>- лазерным </a:t>
            </a:r>
            <a:r>
              <a:rPr lang="ru-RU" sz="1800" i="1" dirty="0" err="1" smtClean="0"/>
              <a:t>дифрактометром</a:t>
            </a:r>
            <a:r>
              <a:rPr lang="ru-RU" sz="1800" i="1" dirty="0" smtClean="0"/>
              <a:t> «Analizеtte-22»;</a:t>
            </a:r>
            <a:endParaRPr lang="ru-RU" sz="1800" dirty="0" smtClean="0"/>
          </a:p>
          <a:p>
            <a:pPr>
              <a:buClr>
                <a:srgbClr val="993366"/>
              </a:buClr>
              <a:buFont typeface="Wingdings" pitchFamily="2" charset="2"/>
              <a:buChar char="Ø"/>
            </a:pPr>
            <a:r>
              <a:rPr lang="ru-RU" sz="1800" i="1" dirty="0" smtClean="0"/>
              <a:t>      3.  Измерение рН  водной вытяжки </a:t>
            </a:r>
            <a:r>
              <a:rPr lang="ru-RU" sz="1800" i="1" dirty="0" err="1" smtClean="0"/>
              <a:t>потенциометрически</a:t>
            </a:r>
            <a:r>
              <a:rPr lang="ru-RU" sz="1800" i="1" dirty="0" smtClean="0"/>
              <a:t> стеклянным электродом</a:t>
            </a:r>
            <a:r>
              <a:rPr lang="ru-RU" sz="1800" dirty="0" smtClean="0"/>
              <a:t> (</a:t>
            </a:r>
            <a:r>
              <a:rPr lang="ru-RU" sz="1800" i="1" dirty="0" smtClean="0">
                <a:latin typeface="Times New Roman" pitchFamily="18" charset="0"/>
              </a:rPr>
              <a:t>Воробьева, 1998);</a:t>
            </a:r>
          </a:p>
          <a:p>
            <a:pPr>
              <a:buClr>
                <a:srgbClr val="993366"/>
              </a:buClr>
              <a:buFont typeface="Wingdings" pitchFamily="2" charset="2"/>
              <a:buChar char="Ø"/>
            </a:pPr>
            <a:r>
              <a:rPr lang="ru-RU" sz="1800" i="1" dirty="0" smtClean="0"/>
              <a:t>     4. Определение  общего содержания углерода и азота на CNS-анализаторе (VARIO EL., Elementar GmbH, Hanau)</a:t>
            </a:r>
            <a:r>
              <a:rPr lang="ru-RU" sz="1800" dirty="0" smtClean="0"/>
              <a:t>;</a:t>
            </a:r>
          </a:p>
          <a:p>
            <a:pPr>
              <a:buClr>
                <a:srgbClr val="993366"/>
              </a:buClr>
              <a:buFont typeface="Wingdings" pitchFamily="2" charset="2"/>
              <a:buChar char="Ø"/>
            </a:pPr>
            <a:r>
              <a:rPr lang="ru-RU" sz="1800" i="1" dirty="0" smtClean="0"/>
              <a:t>     5. Определение  магнитной восприимчивости выполнено на приборе “</a:t>
            </a:r>
            <a:r>
              <a:rPr lang="ru-RU" sz="1800" i="1" dirty="0" err="1" smtClean="0"/>
              <a:t>Kappa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Breedg</a:t>
            </a:r>
            <a:r>
              <a:rPr lang="ru-RU" sz="1800" i="1" dirty="0" smtClean="0"/>
              <a:t> KLY-2”</a:t>
            </a:r>
            <a:r>
              <a:rPr lang="ru-RU" sz="1800" dirty="0" smtClean="0"/>
              <a:t>. </a:t>
            </a:r>
            <a:r>
              <a:rPr lang="ru-RU" sz="1800" i="1" dirty="0" smtClean="0">
                <a:latin typeface="Times New Roman" pitchFamily="18" charset="0"/>
              </a:rPr>
              <a:t>Удельную магнитную восприимчивость образцов рассчитывали </a:t>
            </a:r>
            <a:r>
              <a:rPr lang="en-US" sz="1800" i="1" dirty="0" smtClean="0">
                <a:latin typeface="Times New Roman" pitchFamily="18" charset="0"/>
              </a:rPr>
              <a:t>c</a:t>
            </a:r>
            <a:r>
              <a:rPr lang="ru-RU" sz="1800" i="1" dirty="0" smtClean="0">
                <a:latin typeface="Times New Roman" pitchFamily="18" charset="0"/>
              </a:rPr>
              <a:t> использованием эталона (соль Мора, </a:t>
            </a:r>
            <a:r>
              <a:rPr lang="ru-RU" sz="1800" i="1" dirty="0" smtClean="0">
                <a:latin typeface="Times New Roman" pitchFamily="18" charset="0"/>
                <a:sym typeface="Symbol" pitchFamily="18" charset="2"/>
              </a:rPr>
              <a:t></a:t>
            </a:r>
            <a:r>
              <a:rPr lang="ru-RU" sz="1800" i="1" baseline="-25000" dirty="0" smtClean="0">
                <a:latin typeface="Times New Roman" pitchFamily="18" charset="0"/>
              </a:rPr>
              <a:t>Э</a:t>
            </a:r>
            <a:r>
              <a:rPr lang="ru-RU" sz="1800" i="1" dirty="0" smtClean="0">
                <a:latin typeface="Times New Roman" pitchFamily="18" charset="0"/>
              </a:rPr>
              <a:t>=3,25</a:t>
            </a:r>
            <a:r>
              <a:rPr lang="ru-RU" sz="1800" i="1" dirty="0" smtClean="0">
                <a:latin typeface="Times New Roman" pitchFamily="18" charset="0"/>
                <a:sym typeface="Symbol" pitchFamily="18" charset="2"/>
              </a:rPr>
              <a:t></a:t>
            </a:r>
            <a:r>
              <a:rPr lang="ru-RU" sz="1800" i="1" dirty="0" smtClean="0">
                <a:latin typeface="Times New Roman" pitchFamily="18" charset="0"/>
              </a:rPr>
              <a:t>10</a:t>
            </a:r>
            <a:r>
              <a:rPr lang="ru-RU" sz="1800" i="1" baseline="30000" dirty="0" smtClean="0">
                <a:latin typeface="Times New Roman" pitchFamily="18" charset="0"/>
              </a:rPr>
              <a:t>-8</a:t>
            </a:r>
            <a:r>
              <a:rPr lang="ru-RU" sz="1800" i="1" dirty="0" smtClean="0">
                <a:latin typeface="Times New Roman" pitchFamily="18" charset="0"/>
              </a:rPr>
              <a:t> </a:t>
            </a:r>
            <a:r>
              <a:rPr lang="ru-RU" sz="1800" i="1" dirty="0" smtClean="0">
                <a:latin typeface="Times New Roman" pitchFamily="18" charset="0"/>
              </a:rPr>
              <a:t>м3/кг; СИ</a:t>
            </a:r>
            <a:r>
              <a:rPr lang="ru-RU" sz="1800" dirty="0" smtClean="0"/>
              <a:t>);</a:t>
            </a:r>
          </a:p>
          <a:p>
            <a:pPr>
              <a:buClr>
                <a:srgbClr val="993366"/>
              </a:buClr>
              <a:buFont typeface="Wingdings" pitchFamily="2" charset="2"/>
              <a:buChar char="Ø"/>
            </a:pPr>
            <a:r>
              <a:rPr lang="ru-RU" sz="1800" i="1" dirty="0" smtClean="0"/>
              <a:t>    6. Определение группового состава соединений фосфора выполнено </a:t>
            </a:r>
            <a:r>
              <a:rPr lang="ru-RU" sz="1800" i="1" dirty="0" err="1" smtClean="0"/>
              <a:t>колориметрически</a:t>
            </a:r>
            <a:r>
              <a:rPr lang="ru-RU" sz="1800" i="1" dirty="0" smtClean="0"/>
              <a:t> по методу </a:t>
            </a:r>
            <a:r>
              <a:rPr lang="ru-RU" sz="1800" i="1" dirty="0" err="1" smtClean="0"/>
              <a:t>Мерфи-Райли</a:t>
            </a:r>
            <a:r>
              <a:rPr lang="ru-RU" sz="1800" i="1" dirty="0" smtClean="0"/>
              <a:t> в модификации </a:t>
            </a:r>
            <a:r>
              <a:rPr lang="ru-RU" sz="1800" i="1" dirty="0" err="1" smtClean="0"/>
              <a:t>Ватанабе-Олсена</a:t>
            </a:r>
            <a:r>
              <a:rPr lang="ru-RU" sz="1800" i="1" dirty="0" smtClean="0"/>
              <a:t>  </a:t>
            </a:r>
            <a:endParaRPr lang="ru-RU" sz="1800" dirty="0" smtClean="0"/>
          </a:p>
          <a:p>
            <a:pPr>
              <a:buClr>
                <a:srgbClr val="993366"/>
              </a:buClr>
              <a:buFont typeface="Wingdings 2" pitchFamily="18" charset="2"/>
              <a:buNone/>
            </a:pPr>
            <a:r>
              <a:rPr lang="ru-RU" sz="1800" i="1" dirty="0" smtClean="0">
                <a:latin typeface="Times New Roman" pitchFamily="18" charset="0"/>
              </a:rPr>
              <a:t>    (</a:t>
            </a:r>
            <a:r>
              <a:rPr lang="ru-RU" sz="1800" i="1" dirty="0" smtClean="0">
                <a:latin typeface="Times New Roman" pitchFamily="18" charset="0"/>
              </a:rPr>
              <a:t>по разности содержаний элемента в 1 н. Н</a:t>
            </a:r>
            <a:r>
              <a:rPr lang="ru-RU" sz="1800" i="1" baseline="-25000" dirty="0" smtClean="0">
                <a:latin typeface="Times New Roman" pitchFamily="18" charset="0"/>
              </a:rPr>
              <a:t>2</a:t>
            </a:r>
            <a:r>
              <a:rPr lang="en-US" sz="1800" i="1" dirty="0" smtClean="0">
                <a:latin typeface="Times New Roman" pitchFamily="18" charset="0"/>
              </a:rPr>
              <a:t>SO</a:t>
            </a:r>
            <a:r>
              <a:rPr lang="ru-RU" sz="1800" i="1" baseline="-25000" dirty="0" smtClean="0">
                <a:latin typeface="Times New Roman" pitchFamily="18" charset="0"/>
              </a:rPr>
              <a:t>4  </a:t>
            </a:r>
            <a:r>
              <a:rPr lang="ru-RU" sz="1800" i="1" dirty="0" smtClean="0">
                <a:latin typeface="Times New Roman" pitchFamily="18" charset="0"/>
              </a:rPr>
              <a:t>вытяжках</a:t>
            </a:r>
            <a:r>
              <a:rPr lang="ru-RU" sz="1800" i="1" baseline="-25000" dirty="0" smtClean="0">
                <a:latin typeface="Times New Roman" pitchFamily="18" charset="0"/>
              </a:rPr>
              <a:t> </a:t>
            </a:r>
            <a:r>
              <a:rPr lang="ru-RU" sz="1800" i="1" dirty="0" smtClean="0">
                <a:latin typeface="Times New Roman" pitchFamily="18" charset="0"/>
              </a:rPr>
              <a:t>до и после прокаливания образца при 500</a:t>
            </a:r>
            <a:r>
              <a:rPr lang="ru-RU" sz="1800" i="1" baseline="30000" dirty="0" smtClean="0">
                <a:latin typeface="Times New Roman" pitchFamily="18" charset="0"/>
              </a:rPr>
              <a:t>0</a:t>
            </a:r>
            <a:r>
              <a:rPr lang="ru-RU" sz="1800" i="1" dirty="0" smtClean="0">
                <a:latin typeface="Times New Roman" pitchFamily="18" charset="0"/>
              </a:rPr>
              <a:t> в течение 1 ч аскорбиновым методом);</a:t>
            </a:r>
          </a:p>
          <a:p>
            <a:pPr>
              <a:buClr>
                <a:srgbClr val="993366"/>
              </a:buClr>
              <a:buFont typeface="Wingdings" pitchFamily="2" charset="2"/>
              <a:buChar char="Ø"/>
            </a:pPr>
            <a:r>
              <a:rPr lang="ru-RU" sz="1800" i="1" dirty="0" smtClean="0"/>
              <a:t>    7. Изотопный анализ углерода проводился на масс-спектрометре</a:t>
            </a:r>
            <a:endParaRPr lang="ru-RU" sz="1800" dirty="0" smtClean="0"/>
          </a:p>
          <a:p>
            <a:pPr>
              <a:buClr>
                <a:srgbClr val="993366"/>
              </a:buClr>
              <a:buFont typeface="Wingdings 2" pitchFamily="18" charset="2"/>
              <a:buNone/>
            </a:pPr>
            <a:r>
              <a:rPr lang="ru-RU" sz="1800" i="1" dirty="0" smtClean="0"/>
              <a:t>      (</a:t>
            </a:r>
            <a:r>
              <a:rPr lang="ru-RU" sz="1800" i="1" dirty="0" err="1" smtClean="0"/>
              <a:t>Thermo</a:t>
            </a:r>
            <a:r>
              <a:rPr lang="ru-RU" sz="1800" i="1" dirty="0" smtClean="0"/>
              <a:t> V </a:t>
            </a:r>
            <a:r>
              <a:rPr lang="ru-RU" sz="1800" i="1" dirty="0" err="1" smtClean="0"/>
              <a:t>Plus</a:t>
            </a:r>
            <a:r>
              <a:rPr lang="ru-RU" sz="1800" i="1" dirty="0" smtClean="0"/>
              <a:t> IRMS</a:t>
            </a:r>
            <a:r>
              <a:rPr lang="ru-RU" sz="1800" i="1" dirty="0" smtClean="0"/>
              <a:t>).</a:t>
            </a:r>
          </a:p>
          <a:p>
            <a:pPr>
              <a:buClr>
                <a:srgbClr val="993366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Радиоуглеродное </a:t>
            </a:r>
            <a:r>
              <a:rPr lang="ru-RU" sz="1800" dirty="0"/>
              <a:t>датирование </a:t>
            </a:r>
            <a:r>
              <a:rPr lang="ru-RU" sz="1400" dirty="0"/>
              <a:t>выполнено конвенционным сцинтилляционным методом </a:t>
            </a:r>
            <a:r>
              <a:rPr lang="ru-RU" sz="1000" dirty="0"/>
              <a:t>в Киевской лаборатории Института геохимии окружающей среды НАНУ (</a:t>
            </a:r>
            <a:r>
              <a:rPr lang="en-US" sz="1000" dirty="0"/>
              <a:t>Kyiv Radiocarbon laboratory, Institute of </a:t>
            </a:r>
            <a:r>
              <a:rPr lang="en-US" sz="1000" dirty="0" err="1"/>
              <a:t>Enviromental</a:t>
            </a:r>
            <a:r>
              <a:rPr lang="en-US" sz="1000" dirty="0"/>
              <a:t> Geochemistry).</a:t>
            </a:r>
            <a:r>
              <a:rPr lang="en-US" sz="1400" dirty="0"/>
              <a:t>  </a:t>
            </a:r>
            <a:r>
              <a:rPr lang="ru-RU" sz="1400" dirty="0"/>
              <a:t>Измерение активности </a:t>
            </a:r>
            <a:r>
              <a:rPr lang="ru-RU" sz="1400" dirty="0" err="1"/>
              <a:t>радиоуглерода</a:t>
            </a:r>
            <a:r>
              <a:rPr lang="ru-RU" sz="1400" dirty="0"/>
              <a:t> производилось на ультра-низкофоновом </a:t>
            </a:r>
            <a:r>
              <a:rPr lang="ru-RU" sz="1400" dirty="0" err="1" smtClean="0"/>
              <a:t>жидкосцинтилляционном</a:t>
            </a:r>
            <a:r>
              <a:rPr lang="ru-RU" sz="1400" dirty="0" smtClean="0"/>
              <a:t> </a:t>
            </a:r>
            <a:r>
              <a:rPr lang="ru-RU" sz="1400" dirty="0"/>
              <a:t>альфа/бета </a:t>
            </a:r>
            <a:r>
              <a:rPr lang="ru-RU" sz="1400" dirty="0" err="1"/>
              <a:t>спектометре</a:t>
            </a:r>
            <a:r>
              <a:rPr lang="ru-RU" sz="1400" dirty="0"/>
              <a:t>-радиометре </a:t>
            </a:r>
            <a:r>
              <a:rPr lang="en-US" sz="1400" dirty="0" err="1"/>
              <a:t>Quantulus</a:t>
            </a:r>
            <a:r>
              <a:rPr lang="en-US" sz="1400" dirty="0"/>
              <a:t> 1220 </a:t>
            </a:r>
            <a:r>
              <a:rPr lang="en-US" sz="900" dirty="0"/>
              <a:t>(</a:t>
            </a:r>
            <a:r>
              <a:rPr lang="ru-RU" sz="900" dirty="0"/>
              <a:t>фирмы </a:t>
            </a:r>
            <a:r>
              <a:rPr lang="en-US" sz="900" dirty="0"/>
              <a:t>PerkinElmer, </a:t>
            </a:r>
            <a:r>
              <a:rPr lang="ru-RU" sz="900" dirty="0"/>
              <a:t>Финляндия). </a:t>
            </a:r>
            <a:endParaRPr lang="ru-RU" sz="900" dirty="0" smtClean="0"/>
          </a:p>
          <a:p>
            <a:pPr eaLnBrk="1" hangingPunct="1">
              <a:lnSpc>
                <a:spcPct val="120000"/>
              </a:lnSpc>
              <a:buClr>
                <a:srgbClr val="993366"/>
              </a:buClr>
              <a:buFont typeface="Wingdings" pitchFamily="2" charset="2"/>
              <a:buChar char="Ø"/>
            </a:pPr>
            <a:endParaRPr lang="ru-RU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22860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Таким образом, главным фактором эволюции черноземов лесостепи в древности был климат, а в историческое время – антропогенный </a:t>
            </a:r>
            <a:r>
              <a:rPr lang="ru-RU" sz="2400" dirty="0" smtClean="0"/>
              <a:t>фактор деградации черноземов.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0652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Владелец\Desktop\2016\Конференции--+Съезд-2016\Докучаев_2016\Карта изогипс-Тамбов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525" y="152400"/>
            <a:ext cx="86106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553200" y="2819400"/>
            <a:ext cx="259080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Сравнение карт </a:t>
            </a:r>
            <a:r>
              <a:rPr lang="ru-RU" sz="1400" dirty="0" err="1"/>
              <a:t>гидроизогипс</a:t>
            </a:r>
            <a:r>
              <a:rPr lang="ru-RU" sz="1400" dirty="0"/>
              <a:t> грунтовых вод </a:t>
            </a:r>
            <a:r>
              <a:rPr lang="ru-RU" sz="1100" dirty="0"/>
              <a:t>(Ковалева, Ковалев, Канищев, 2017), </a:t>
            </a:r>
            <a:r>
              <a:rPr lang="ru-RU" sz="1400" dirty="0"/>
              <a:t>построенных на основе материалов буровых журналов начала XX в. обнаружило, что тенденция антропогенного иссушения ландшафтов, установившаяся в XIX веке необратимо развивалась вопреки кратковременным климатическим трендам </a:t>
            </a:r>
            <a:r>
              <a:rPr lang="ru-RU" sz="1400" dirty="0" err="1"/>
              <a:t>гумидизации</a:t>
            </a:r>
            <a:r>
              <a:rPr lang="ru-RU" sz="1400" dirty="0"/>
              <a:t> и эпохе великих преобразований середины ХХ 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F:\карта совр1406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603" y="-304800"/>
            <a:ext cx="10347631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9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1752600"/>
            <a:ext cx="838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 показали наши предыдущие исследования </a:t>
            </a:r>
            <a:r>
              <a:rPr lang="ru-RU" sz="1200" dirty="0" smtClean="0"/>
              <a:t>[Ковалева Ковалев, 2017] </a:t>
            </a:r>
          </a:p>
          <a:p>
            <a:r>
              <a:rPr lang="ru-RU" dirty="0" smtClean="0"/>
              <a:t>близкий уровень грунтовой </a:t>
            </a:r>
            <a:r>
              <a:rPr lang="ru-RU" dirty="0"/>
              <a:t>воды в ландшафтах </a:t>
            </a:r>
            <a:r>
              <a:rPr lang="ru-RU" dirty="0" err="1"/>
              <a:t>Тамбовщины</a:t>
            </a:r>
            <a:r>
              <a:rPr lang="ru-RU" dirty="0"/>
              <a:t> выделяет их среди </a:t>
            </a:r>
            <a:r>
              <a:rPr lang="ru-RU" dirty="0" smtClean="0"/>
              <a:t>других черноземных </a:t>
            </a:r>
            <a:r>
              <a:rPr lang="ru-RU" dirty="0"/>
              <a:t>регионов периодическим (2-3 раза в течение 5 лет) </a:t>
            </a:r>
            <a:r>
              <a:rPr lang="ru-RU" dirty="0" smtClean="0"/>
              <a:t>отсутствием «</a:t>
            </a:r>
            <a:r>
              <a:rPr lang="ru-RU" dirty="0"/>
              <a:t>мертвого горизонта» между увлажняемой атмосферными осадками </a:t>
            </a:r>
            <a:r>
              <a:rPr lang="ru-RU" dirty="0" smtClean="0"/>
              <a:t>толщей и </a:t>
            </a:r>
            <a:r>
              <a:rPr lang="ru-RU" dirty="0"/>
              <a:t>грунтовым потоком, поэтому делает особо </a:t>
            </a:r>
            <a:r>
              <a:rPr lang="ru-RU" dirty="0" smtClean="0"/>
              <a:t> чувствительными </a:t>
            </a:r>
            <a:r>
              <a:rPr lang="ru-RU" dirty="0"/>
              <a:t>к </a:t>
            </a:r>
            <a:r>
              <a:rPr lang="ru-RU" dirty="0" smtClean="0"/>
              <a:t>условиям атмосферного </a:t>
            </a:r>
            <a:r>
              <a:rPr lang="ru-RU" dirty="0"/>
              <a:t>увлажнения. </a:t>
            </a:r>
            <a:endParaRPr lang="ru-RU" dirty="0" smtClean="0"/>
          </a:p>
          <a:p>
            <a:r>
              <a:rPr lang="ru-RU" dirty="0"/>
              <a:t>	</a:t>
            </a:r>
            <a:endParaRPr lang="ru-RU" dirty="0" smtClean="0"/>
          </a:p>
          <a:p>
            <a:r>
              <a:rPr lang="ru-RU" dirty="0" smtClean="0"/>
              <a:t>Тип </a:t>
            </a:r>
            <a:r>
              <a:rPr lang="ru-RU" dirty="0"/>
              <a:t>водного режима в лесостепи </a:t>
            </a:r>
            <a:r>
              <a:rPr lang="ru-RU" dirty="0" smtClean="0"/>
              <a:t>Тамбовской области </a:t>
            </a:r>
            <a:r>
              <a:rPr lang="ru-RU" dirty="0"/>
              <a:t>– не обычный для черноземов непромывной и </a:t>
            </a:r>
            <a:r>
              <a:rPr lang="ru-RU" dirty="0" smtClean="0"/>
              <a:t>периодически промывной</a:t>
            </a:r>
            <a:r>
              <a:rPr lang="ru-RU" dirty="0"/>
              <a:t>, </a:t>
            </a:r>
            <a:r>
              <a:rPr lang="ru-RU" b="1" dirty="0"/>
              <a:t>а переменный промывной-десуктивно-выпотной </a:t>
            </a:r>
            <a:r>
              <a:rPr lang="ru-RU" sz="1200" dirty="0" smtClean="0"/>
              <a:t>[Ковалева, Ковалев, 2012]. </a:t>
            </a:r>
          </a:p>
          <a:p>
            <a:r>
              <a:rPr lang="ru-RU" dirty="0" smtClean="0"/>
              <a:t>Верхняя полутораметровая </a:t>
            </a:r>
            <a:r>
              <a:rPr lang="ru-RU" dirty="0"/>
              <a:t>толща этих почв лишь периодически иссушается </a:t>
            </a:r>
            <a:r>
              <a:rPr lang="ru-RU" dirty="0" smtClean="0"/>
              <a:t>и «</a:t>
            </a:r>
            <a:r>
              <a:rPr lang="ru-RU" dirty="0"/>
              <a:t>проветривается».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Поэтому большинство почв </a:t>
            </a:r>
            <a:r>
              <a:rPr lang="ru-RU" dirty="0" err="1"/>
              <a:t>Тамбовщины</a:t>
            </a:r>
            <a:r>
              <a:rPr lang="ru-RU" dirty="0"/>
              <a:t> носят название – «</a:t>
            </a:r>
            <a:r>
              <a:rPr lang="ru-RU" dirty="0" smtClean="0"/>
              <a:t>лугово-черноземные</a:t>
            </a:r>
            <a:r>
              <a:rPr lang="ru-RU" dirty="0"/>
              <a:t>» и «черноземно-луговые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52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381000"/>
          </a:xfrm>
        </p:spPr>
        <p:txBody>
          <a:bodyPr/>
          <a:lstStyle/>
          <a:p>
            <a:pPr algn="ctr"/>
            <a:r>
              <a:rPr lang="ru-RU" sz="4000" b="1" i="1" u="sng" dirty="0" smtClean="0">
                <a:solidFill>
                  <a:srgbClr val="993366"/>
                </a:solidFill>
                <a:latin typeface="Constantia" pitchFamily="18" charset="0"/>
              </a:rPr>
              <a:t>Выводы: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228600" y="457200"/>
            <a:ext cx="8763000" cy="6400800"/>
          </a:xfrm>
        </p:spPr>
        <p:txBody>
          <a:bodyPr/>
          <a:lstStyle/>
          <a:p>
            <a:pPr>
              <a:buClr>
                <a:srgbClr val="993366"/>
              </a:buClr>
              <a:buFont typeface="Wingdings" pitchFamily="2" charset="2"/>
              <a:buChar char="Ø"/>
            </a:pPr>
            <a:r>
              <a:rPr lang="ru-RU" sz="2400" dirty="0" smtClean="0"/>
              <a:t>    </a:t>
            </a:r>
            <a:r>
              <a:rPr lang="ru-RU" sz="2300" dirty="0" smtClean="0"/>
              <a:t>1.) Главным фактором эволюции почв лесостепи в древности был климат, а в историческое время - антропогенный фактор. </a:t>
            </a:r>
          </a:p>
          <a:p>
            <a:pPr>
              <a:buClr>
                <a:srgbClr val="993366"/>
              </a:buClr>
              <a:buFont typeface="Wingdings" pitchFamily="2" charset="2"/>
              <a:buChar char="Ø"/>
            </a:pPr>
            <a:r>
              <a:rPr lang="ru-RU" sz="2300" dirty="0" smtClean="0"/>
              <a:t>   2.) По морфологическим свойствам почв, повышенным величинам магнитной восприимчивости, содержания гумуса и органического фосфора, в изученных почвах обнаружены старопахотные горизонты средневекового возраста: в черноземах, погребенных под Тамбовским валом, и в черноземах осолоделых под дубравой. При этом факт распашки почв в исторический период, предшествующий строительству Тамбовского вала, установлен впервые.</a:t>
            </a:r>
          </a:p>
          <a:p>
            <a:pPr>
              <a:buClr>
                <a:srgbClr val="993366"/>
              </a:buClr>
              <a:buFont typeface="Wingdings" pitchFamily="2" charset="2"/>
              <a:buChar char="Ø"/>
            </a:pPr>
            <a:r>
              <a:rPr lang="ru-RU" sz="2300" dirty="0" smtClean="0"/>
              <a:t>   3.) Свойства пахотных горизонтов различных эпох земледельческого освоения различаются: пахотные горизонты средневековья более деградированы по содержанию минерального фосфора, гумуса, но менее переуплотнены по сравнению с горизонтами современной </a:t>
            </a:r>
            <a:r>
              <a:rPr lang="ru-RU" sz="2300" dirty="0" err="1" smtClean="0"/>
              <a:t>агротехногенной</a:t>
            </a:r>
            <a:r>
              <a:rPr lang="ru-RU" sz="2300" dirty="0" smtClean="0"/>
              <a:t> эпохи землепользования.</a:t>
            </a:r>
          </a:p>
          <a:p>
            <a:pPr>
              <a:buClr>
                <a:srgbClr val="993366"/>
              </a:buClr>
              <a:buFont typeface="Wingdings" pitchFamily="2" charset="2"/>
              <a:buChar char="Ø"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</p:spPr>
        <p:txBody>
          <a:bodyPr/>
          <a:lstStyle/>
          <a:p>
            <a:pPr algn="just">
              <a:buClr>
                <a:srgbClr val="993366"/>
              </a:buClr>
              <a:buFont typeface="Wingdings" pitchFamily="2" charset="2"/>
              <a:buChar char="Ø"/>
            </a:pPr>
            <a:r>
              <a:rPr lang="ru-RU" sz="2000" dirty="0" smtClean="0"/>
              <a:t>     </a:t>
            </a:r>
            <a:r>
              <a:rPr lang="ru-RU" sz="2300" dirty="0" smtClean="0"/>
              <a:t>  4.) Гумусовые горизонты современных черноземов окультуренных отчетливо подразделяются на две части: </a:t>
            </a:r>
          </a:p>
          <a:p>
            <a:pPr algn="just">
              <a:buClr>
                <a:srgbClr val="993366"/>
              </a:buClr>
              <a:buFont typeface="Wingdings 2" pitchFamily="18" charset="2"/>
              <a:buNone/>
            </a:pPr>
            <a:r>
              <a:rPr lang="ru-RU" sz="2300" dirty="0" smtClean="0"/>
              <a:t>                а) современный пахотный горизонт с измененными морфологическими, физическими и химическими свойствами и   б) уплотненный, но сохранивший химические и физические свойства предыдущего этапа </a:t>
            </a:r>
            <a:r>
              <a:rPr lang="ru-RU" sz="2300" dirty="0" err="1" smtClean="0"/>
              <a:t>чернозёмообразования</a:t>
            </a:r>
            <a:r>
              <a:rPr lang="ru-RU" sz="2300" dirty="0" smtClean="0"/>
              <a:t>.</a:t>
            </a:r>
          </a:p>
          <a:p>
            <a:pPr algn="just">
              <a:buClr>
                <a:srgbClr val="993366"/>
              </a:buClr>
              <a:buFont typeface="Wingdings" pitchFamily="2" charset="2"/>
              <a:buChar char="Ø"/>
            </a:pPr>
            <a:r>
              <a:rPr lang="ru-RU" sz="2300" dirty="0" smtClean="0"/>
              <a:t>       5.) В результате многовековой распашки в профиле черноземов развиваются такие </a:t>
            </a:r>
            <a:r>
              <a:rPr lang="ru-RU" sz="2300" dirty="0" err="1" smtClean="0"/>
              <a:t>деградационные</a:t>
            </a:r>
            <a:r>
              <a:rPr lang="ru-RU" sz="2300" dirty="0" smtClean="0"/>
              <a:t> явления, как </a:t>
            </a:r>
            <a:r>
              <a:rPr lang="ru-RU" sz="2300" dirty="0" err="1" smtClean="0"/>
              <a:t>дегумификация</a:t>
            </a:r>
            <a:r>
              <a:rPr lang="ru-RU" sz="2300" dirty="0" smtClean="0"/>
              <a:t>, </a:t>
            </a:r>
            <a:r>
              <a:rPr lang="ru-RU" sz="2300" dirty="0" err="1" smtClean="0"/>
              <a:t>слитизация</a:t>
            </a:r>
            <a:r>
              <a:rPr lang="ru-RU" sz="2300" dirty="0" smtClean="0"/>
              <a:t>, переуплотнение</a:t>
            </a:r>
            <a:r>
              <a:rPr lang="ru-RU" sz="2300" dirty="0" smtClean="0"/>
              <a:t>.</a:t>
            </a:r>
          </a:p>
          <a:p>
            <a:pPr algn="just">
              <a:buClr>
                <a:srgbClr val="993366"/>
              </a:buClr>
              <a:buFont typeface="Wingdings" pitchFamily="2" charset="2"/>
              <a:buChar char="Ø"/>
            </a:pPr>
            <a:endParaRPr lang="ru-RU" sz="2300" dirty="0" smtClean="0"/>
          </a:p>
          <a:p>
            <a:pPr algn="just">
              <a:buClr>
                <a:srgbClr val="993366"/>
              </a:buClr>
              <a:buFont typeface="Wingdings" pitchFamily="2" charset="2"/>
              <a:buChar char="Ø"/>
            </a:pPr>
            <a:r>
              <a:rPr lang="ru-RU" sz="2300" dirty="0" smtClean="0"/>
              <a:t>       </a:t>
            </a:r>
            <a:r>
              <a:rPr lang="ru-RU" sz="2300" dirty="0" smtClean="0"/>
              <a:t>6) Особенности </a:t>
            </a:r>
            <a:r>
              <a:rPr lang="ru-RU" sz="2300" dirty="0" err="1" smtClean="0"/>
              <a:t>гумусного</a:t>
            </a:r>
            <a:r>
              <a:rPr lang="ru-RU" sz="2300" dirty="0" smtClean="0"/>
              <a:t> состояния почв, их физические и химические свойства в сочетании с переменным климатическим фактором во времени</a:t>
            </a:r>
            <a:r>
              <a:rPr lang="ru-RU" sz="2300" b="1" dirty="0" smtClean="0"/>
              <a:t> </a:t>
            </a:r>
          </a:p>
          <a:p>
            <a:pPr marL="0" indent="0" algn="just">
              <a:buClr>
                <a:srgbClr val="993366"/>
              </a:buClr>
              <a:buNone/>
            </a:pPr>
            <a:r>
              <a:rPr lang="ru-RU" sz="2300" b="1" dirty="0" smtClean="0"/>
              <a:t>способствуют  устойчивости Тамбовского вала Белгородской засечной полосы.</a:t>
            </a:r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628650" y="252412"/>
            <a:ext cx="8001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i="1" dirty="0">
                <a:solidFill>
                  <a:srgbClr val="993366"/>
                </a:solidFill>
                <a:latin typeface="Constantia" pitchFamily="18" charset="0"/>
                <a:cs typeface="Times New Roman" pitchFamily="18" charset="0"/>
              </a:rPr>
              <a:t>Спасибо за внимание!</a:t>
            </a:r>
            <a:endParaRPr lang="en-US" sz="4800" b="1" i="1" dirty="0">
              <a:solidFill>
                <a:srgbClr val="993366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4" name="Picture 2" descr="G:\Курсовая 2011\Фото к работе\Русский чернозём(фото)\S50007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09800"/>
            <a:ext cx="17526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1" descr="E:\тамбов\тамбов\IMG_25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076325"/>
            <a:ext cx="9144000" cy="610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724400"/>
            <a:ext cx="5638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6477000"/>
            <a:ext cx="2971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i="1" dirty="0">
                <a:latin typeface="+mn-lt"/>
              </a:rPr>
              <a:t>Реконструкция Тамбовского вала 1647 г. (Андреев С.И.)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372600" cy="1143000"/>
          </a:xfrm>
        </p:spPr>
        <p:txBody>
          <a:bodyPr/>
          <a:lstStyle/>
          <a:p>
            <a:pPr algn="ctr"/>
            <a:r>
              <a:rPr lang="ru-RU" sz="2800" b="1" i="1" dirty="0" smtClean="0"/>
              <a:t>Образцы почв </a:t>
            </a:r>
            <a:br>
              <a:rPr lang="ru-RU" sz="2800" b="1" i="1" dirty="0" smtClean="0"/>
            </a:br>
            <a:r>
              <a:rPr lang="ru-RU" sz="2800" b="1" i="1" dirty="0" smtClean="0"/>
              <a:t>Нижегородской экспедиции В.В. Докучаева</a:t>
            </a:r>
            <a:endParaRPr lang="ru-RU" sz="2800" b="1" dirty="0">
              <a:latin typeface="+mn-lt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8153400" cy="571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6172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Образцы почв  для анализа любезно предоставлены</a:t>
            </a:r>
          </a:p>
          <a:p>
            <a:pPr algn="ctr"/>
            <a:r>
              <a:rPr lang="ru-RU" b="1" i="1" dirty="0" smtClean="0"/>
              <a:t> доц. Т.В. Прокофьевой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гумуса в современных почвах  и почвенных образцах В.В. Докучаева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Салимгареева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О.А., Ковалев И.В., 2015)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600" y="762000"/>
          <a:ext cx="8915400" cy="5873496"/>
        </p:xfrm>
        <a:graphic>
          <a:graphicData uri="http://schemas.openxmlformats.org/drawingml/2006/table">
            <a:tbl>
              <a:tblPr/>
              <a:tblGrid>
                <a:gridCol w="4298496"/>
                <a:gridCol w="2388054"/>
                <a:gridCol w="2228850"/>
              </a:tblGrid>
              <a:tr h="16764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Горизонт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40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глубина, см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Массовая доля гумуса (%) в почве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Массовая доля гумуса (%) в почве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1890-96 гг.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2015 г.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легкий суглинок, переходящий в супесь 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(д. Матренина, </a:t>
                      </a:r>
                      <a:endParaRPr lang="ru-RU" sz="2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latin typeface="+mn-lt"/>
                          <a:ea typeface="Times New Roman"/>
                          <a:cs typeface="Times New Roman"/>
                        </a:rPr>
                        <a:t>Балахнинского</a:t>
                      </a: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уезда) 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latin typeface="Times New Roman"/>
                          <a:ea typeface="Times New Roman"/>
                          <a:cs typeface="Times New Roman"/>
                        </a:rPr>
                        <a:t>2,15</a:t>
                      </a: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latin typeface="Times New Roman"/>
                          <a:ea typeface="Times New Roman"/>
                          <a:cs typeface="Times New Roman"/>
                        </a:rPr>
                        <a:t>2,14</a:t>
                      </a: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каштановый суглинок </a:t>
                      </a:r>
                      <a:endParaRPr lang="ru-RU" sz="2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1 верста на </a:t>
                      </a:r>
                      <a:r>
                        <a:rPr lang="ru-RU" sz="2400" dirty="0" err="1">
                          <a:latin typeface="+mn-lt"/>
                          <a:ea typeface="Times New Roman"/>
                          <a:cs typeface="Times New Roman"/>
                        </a:rPr>
                        <a:t>с-з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 с. </a:t>
                      </a:r>
                      <a:r>
                        <a:rPr lang="ru-RU" sz="2400" dirty="0" err="1">
                          <a:latin typeface="+mn-lt"/>
                          <a:ea typeface="Times New Roman"/>
                          <a:cs typeface="Times New Roman"/>
                        </a:rPr>
                        <a:t>Шокино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latin typeface="+mn-lt"/>
                          <a:ea typeface="Times New Roman"/>
                          <a:cs typeface="Times New Roman"/>
                        </a:rPr>
                        <a:t>Васильского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 уезда)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около</a:t>
                      </a:r>
                      <a:r>
                        <a:rPr lang="ru-RU" sz="4800" b="1" dirty="0">
                          <a:latin typeface="Times New Roman"/>
                          <a:ea typeface="Times New Roman"/>
                          <a:cs typeface="Times New Roman"/>
                        </a:rPr>
                        <a:t> 4</a:t>
                      </a: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4,38</a:t>
                      </a: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Волна 4"/>
          <p:cNvSpPr/>
          <p:nvPr/>
        </p:nvSpPr>
        <p:spPr bwMode="auto">
          <a:xfrm>
            <a:off x="6172200" y="4495800"/>
            <a:ext cx="1143000" cy="381000"/>
          </a:xfrm>
          <a:prstGeom prst="wave">
            <a:avLst>
              <a:gd name="adj1" fmla="val 20000"/>
              <a:gd name="adj2" fmla="val 0"/>
            </a:avLst>
          </a:prstGeom>
          <a:solidFill>
            <a:srgbClr val="800000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Волна 5"/>
          <p:cNvSpPr/>
          <p:nvPr/>
        </p:nvSpPr>
        <p:spPr bwMode="auto">
          <a:xfrm>
            <a:off x="6172200" y="5029200"/>
            <a:ext cx="1143000" cy="381000"/>
          </a:xfrm>
          <a:prstGeom prst="wave">
            <a:avLst>
              <a:gd name="adj1" fmla="val 20000"/>
              <a:gd name="adj2" fmla="val 0"/>
            </a:avLst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8686800" cy="457200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     </a:t>
            </a:r>
            <a:endParaRPr lang="ru-RU" sz="1800" smtClean="0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4953000" y="1143000"/>
            <a:ext cx="3581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rgbClr val="993366"/>
                </a:solidFill>
                <a:latin typeface="Times New Roman" pitchFamily="18" charset="0"/>
              </a:rPr>
              <a:t>Схема заложения разрезов</a:t>
            </a:r>
          </a:p>
        </p:txBody>
      </p:sp>
      <p:pic>
        <p:nvPicPr>
          <p:cNvPr id="7172" name="Рисунок 2" descr="Описание: Большая засечная черта в 17 в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609600"/>
            <a:ext cx="30480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1" descr="C:\Users\12345\Desktop\Катена 2012 новая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660469"/>
            <a:ext cx="9165771" cy="419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7174" name="Рисунок 1" descr="C:\Users\Владелец\Desktop\ФОТО\101MSDCF\DSC0753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0" y="4673373"/>
            <a:ext cx="887413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2" descr="C:\Documents and Settings\Administrator\Desktop\Разрез 8. Ров.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19597" y="4914106"/>
            <a:ext cx="533403" cy="104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54611" y="4152105"/>
            <a:ext cx="636589" cy="180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7" descr="I:\Фотографии\Практика Тамбов 2011 г\_719503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53200" y="4729049"/>
            <a:ext cx="10668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001000" y="4778035"/>
            <a:ext cx="82391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600200" y="2895600"/>
            <a:ext cx="2028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257800" y="315753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981700" y="3419475"/>
            <a:ext cx="152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002060"/>
                </a:solidFill>
              </a:rPr>
              <a:t>Чернозем </a:t>
            </a:r>
          </a:p>
          <a:p>
            <a:r>
              <a:rPr lang="ru-RU" sz="1200" b="1" i="1" dirty="0" smtClean="0">
                <a:solidFill>
                  <a:srgbClr val="002060"/>
                </a:solidFill>
              </a:rPr>
              <a:t>обыкновенный </a:t>
            </a:r>
          </a:p>
          <a:p>
            <a:r>
              <a:rPr lang="ru-RU" sz="1200" b="1" i="1" dirty="0" smtClean="0">
                <a:solidFill>
                  <a:srgbClr val="002060"/>
                </a:solidFill>
              </a:rPr>
              <a:t>окультуренный</a:t>
            </a:r>
            <a:endParaRPr lang="ru-RU" sz="12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3474309"/>
            <a:ext cx="1268411" cy="6924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1300" b="1" i="1" dirty="0" smtClean="0"/>
              <a:t>Лугово-черноземная почва</a:t>
            </a:r>
            <a:endParaRPr lang="ru-RU" sz="13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 lIns="91440" rIns="91440" bIns="45720" anchor="ctr"/>
          <a:lstStyle/>
          <a:p>
            <a:pPr algn="ctr" eaLnBrk="1" hangingPunct="1"/>
            <a:r>
              <a:rPr lang="ru-RU" sz="3200" b="1" i="1" dirty="0" smtClean="0">
                <a:solidFill>
                  <a:srgbClr val="993366"/>
                </a:solidFill>
                <a:latin typeface="Constantia" pitchFamily="18" charset="0"/>
              </a:rPr>
              <a:t>Тамбовский вал</a:t>
            </a:r>
            <a:r>
              <a:rPr lang="en-US" sz="3200" b="1" i="1" dirty="0" smtClean="0">
                <a:solidFill>
                  <a:srgbClr val="993366"/>
                </a:solidFill>
                <a:latin typeface="Constantia" pitchFamily="18" charset="0"/>
              </a:rPr>
              <a:t/>
            </a:r>
            <a:br>
              <a:rPr lang="en-US" sz="3200" b="1" i="1" dirty="0" smtClean="0">
                <a:solidFill>
                  <a:srgbClr val="993366"/>
                </a:solidFill>
                <a:latin typeface="Constantia" pitchFamily="18" charset="0"/>
              </a:rPr>
            </a:br>
            <a:r>
              <a:rPr lang="ru-RU" sz="2400" b="1" i="1" dirty="0" smtClean="0">
                <a:solidFill>
                  <a:srgbClr val="993366"/>
                </a:solidFill>
                <a:latin typeface="Constantia" pitchFamily="18" charset="0"/>
              </a:rPr>
              <a:t>Чернозём сегрегационный (чернозем обыкновенный)</a:t>
            </a:r>
          </a:p>
        </p:txBody>
      </p:sp>
      <p:sp>
        <p:nvSpPr>
          <p:cNvPr id="8195" name="Text Box 10"/>
          <p:cNvSpPr txBox="1">
            <a:spLocks noChangeArrowheads="1"/>
          </p:cNvSpPr>
          <p:nvPr/>
        </p:nvSpPr>
        <p:spPr bwMode="auto">
          <a:xfrm>
            <a:off x="685800" y="3581400"/>
            <a:ext cx="3657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1600" i="1">
                <a:latin typeface="Georgia" pitchFamily="18" charset="0"/>
              </a:rPr>
              <a:t>Тамбовский Вал (общий вид)</a:t>
            </a:r>
          </a:p>
        </p:txBody>
      </p:sp>
      <p:sp>
        <p:nvSpPr>
          <p:cNvPr id="8196" name="TextBox 10"/>
          <p:cNvSpPr txBox="1">
            <a:spLocks noChangeArrowheads="1"/>
          </p:cNvSpPr>
          <p:nvPr/>
        </p:nvSpPr>
        <p:spPr bwMode="auto">
          <a:xfrm>
            <a:off x="0" y="6324600"/>
            <a:ext cx="449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1600" i="1" dirty="0">
                <a:latin typeface="Georgia" pitchFamily="18" charset="0"/>
              </a:rPr>
              <a:t> Реконструкция </a:t>
            </a:r>
            <a:r>
              <a:rPr lang="ru-RU" sz="1600" i="1" dirty="0" smtClean="0">
                <a:latin typeface="Georgia" pitchFamily="18" charset="0"/>
              </a:rPr>
              <a:t>Вала  1647 </a:t>
            </a:r>
            <a:r>
              <a:rPr lang="ru-RU" sz="1600" i="1" dirty="0">
                <a:latin typeface="Georgia" pitchFamily="18" charset="0"/>
              </a:rPr>
              <a:t>г. (Андреев С.И.)</a:t>
            </a:r>
            <a:endParaRPr lang="en-US" sz="1600" i="1" dirty="0">
              <a:latin typeface="Georgia" pitchFamily="18" charset="0"/>
            </a:endParaRPr>
          </a:p>
        </p:txBody>
      </p:sp>
      <p:sp>
        <p:nvSpPr>
          <p:cNvPr id="8197" name="TextBox 11"/>
          <p:cNvSpPr txBox="1">
            <a:spLocks noChangeArrowheads="1"/>
          </p:cNvSpPr>
          <p:nvPr/>
        </p:nvSpPr>
        <p:spPr bwMode="auto">
          <a:xfrm>
            <a:off x="4953000" y="6276975"/>
            <a:ext cx="3733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1600" i="1" dirty="0">
                <a:latin typeface="Georgia" pitchFamily="18" charset="0"/>
              </a:rPr>
              <a:t> Разрез №7 (Чернозём </a:t>
            </a:r>
            <a:r>
              <a:rPr lang="ru-RU" sz="1600" i="1" dirty="0" err="1">
                <a:latin typeface="Georgia" pitchFamily="18" charset="0"/>
              </a:rPr>
              <a:t>антропо</a:t>
            </a:r>
            <a:r>
              <a:rPr lang="ru-RU" sz="1600" i="1" dirty="0">
                <a:latin typeface="Georgia" pitchFamily="18" charset="0"/>
              </a:rPr>
              <a:t> – преобразованный)</a:t>
            </a:r>
            <a:endParaRPr lang="en-US" sz="1600" i="1" dirty="0">
              <a:latin typeface="Georgia" pitchFamily="18" charset="0"/>
            </a:endParaRPr>
          </a:p>
        </p:txBody>
      </p:sp>
      <p:pic>
        <p:nvPicPr>
          <p:cNvPr id="8198" name="Picture 4" descr="Тамбовский вал(общий вид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1066799"/>
            <a:ext cx="2834640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8184" y="3962400"/>
            <a:ext cx="408521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2" descr="H:\DCIM\101MSDCF\DSC066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76800" y="1066799"/>
            <a:ext cx="37338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6600825" y="12954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CC0000"/>
                </a:solidFill>
                <a:latin typeface="Times New Roman" pitchFamily="18" charset="0"/>
              </a:rPr>
              <a:t>400 лет</a:t>
            </a: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6172200" y="5029200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FFFF00"/>
                </a:solidFill>
              </a:rPr>
              <a:t>2510 </a:t>
            </a:r>
            <a:r>
              <a:rPr lang="ru-RU" b="1" dirty="0" smtClean="0">
                <a:solidFill>
                  <a:srgbClr val="FFFF00"/>
                </a:solidFill>
              </a:rPr>
              <a:t>лет н.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Поток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Поток 1">
        <a:dk1>
          <a:srgbClr val="000000"/>
        </a:dk1>
        <a:lt1>
          <a:srgbClr val="FFCC66"/>
        </a:lt1>
        <a:dk2>
          <a:srgbClr val="FFE093"/>
        </a:dk2>
        <a:lt2>
          <a:srgbClr val="FF9900"/>
        </a:lt2>
        <a:accent1>
          <a:srgbClr val="66201F"/>
        </a:accent1>
        <a:accent2>
          <a:srgbClr val="60B5CC"/>
        </a:accent2>
        <a:accent3>
          <a:srgbClr val="FFE2B8"/>
        </a:accent3>
        <a:accent4>
          <a:srgbClr val="000000"/>
        </a:accent4>
        <a:accent5>
          <a:srgbClr val="B8ABAB"/>
        </a:accent5>
        <a:accent6>
          <a:srgbClr val="56A4B9"/>
        </a:accent6>
        <a:hlink>
          <a:srgbClr val="168BBA"/>
        </a:hlink>
        <a:folHlink>
          <a:srgbClr val="68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Поток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Поток 1">
        <a:dk1>
          <a:srgbClr val="000000"/>
        </a:dk1>
        <a:lt1>
          <a:srgbClr val="FFCC66"/>
        </a:lt1>
        <a:dk2>
          <a:srgbClr val="FFE093"/>
        </a:dk2>
        <a:lt2>
          <a:srgbClr val="FF9900"/>
        </a:lt2>
        <a:accent1>
          <a:srgbClr val="66201F"/>
        </a:accent1>
        <a:accent2>
          <a:srgbClr val="60B5CC"/>
        </a:accent2>
        <a:accent3>
          <a:srgbClr val="FFE2B8"/>
        </a:accent3>
        <a:accent4>
          <a:srgbClr val="000000"/>
        </a:accent4>
        <a:accent5>
          <a:srgbClr val="B8ABAB"/>
        </a:accent5>
        <a:accent6>
          <a:srgbClr val="56A4B9"/>
        </a:accent6>
        <a:hlink>
          <a:srgbClr val="168BBA"/>
        </a:hlink>
        <a:folHlink>
          <a:srgbClr val="68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Поток">
  <a:themeElements>
    <a:clrScheme name="Поток 1">
      <a:dk1>
        <a:srgbClr val="000000"/>
      </a:dk1>
      <a:lt1>
        <a:srgbClr val="FFCC66"/>
      </a:lt1>
      <a:dk2>
        <a:srgbClr val="FFE093"/>
      </a:dk2>
      <a:lt2>
        <a:srgbClr val="FF9900"/>
      </a:lt2>
      <a:accent1>
        <a:srgbClr val="66201F"/>
      </a:accent1>
      <a:accent2>
        <a:srgbClr val="60B5CC"/>
      </a:accent2>
      <a:accent3>
        <a:srgbClr val="FFE2B8"/>
      </a:accent3>
      <a:accent4>
        <a:srgbClr val="000000"/>
      </a:accent4>
      <a:accent5>
        <a:srgbClr val="B8ABAB"/>
      </a:accent5>
      <a:accent6>
        <a:srgbClr val="56A4B9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Поток 1">
        <a:dk1>
          <a:srgbClr val="000000"/>
        </a:dk1>
        <a:lt1>
          <a:srgbClr val="FFCC66"/>
        </a:lt1>
        <a:dk2>
          <a:srgbClr val="FFE093"/>
        </a:dk2>
        <a:lt2>
          <a:srgbClr val="FF9900"/>
        </a:lt2>
        <a:accent1>
          <a:srgbClr val="66201F"/>
        </a:accent1>
        <a:accent2>
          <a:srgbClr val="60B5CC"/>
        </a:accent2>
        <a:accent3>
          <a:srgbClr val="FFE2B8"/>
        </a:accent3>
        <a:accent4>
          <a:srgbClr val="000000"/>
        </a:accent4>
        <a:accent5>
          <a:srgbClr val="B8ABAB"/>
        </a:accent5>
        <a:accent6>
          <a:srgbClr val="56A4B9"/>
        </a:accent6>
        <a:hlink>
          <a:srgbClr val="168BBA"/>
        </a:hlink>
        <a:folHlink>
          <a:srgbClr val="68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Поток">
  <a:themeElements>
    <a:clrScheme name="Поток 1">
      <a:dk1>
        <a:srgbClr val="000000"/>
      </a:dk1>
      <a:lt1>
        <a:srgbClr val="FFCC66"/>
      </a:lt1>
      <a:dk2>
        <a:srgbClr val="FFE093"/>
      </a:dk2>
      <a:lt2>
        <a:srgbClr val="FF9900"/>
      </a:lt2>
      <a:accent1>
        <a:srgbClr val="66201F"/>
      </a:accent1>
      <a:accent2>
        <a:srgbClr val="60B5CC"/>
      </a:accent2>
      <a:accent3>
        <a:srgbClr val="FFE2B8"/>
      </a:accent3>
      <a:accent4>
        <a:srgbClr val="000000"/>
      </a:accent4>
      <a:accent5>
        <a:srgbClr val="B8ABAB"/>
      </a:accent5>
      <a:accent6>
        <a:srgbClr val="56A4B9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Поток 1">
        <a:dk1>
          <a:srgbClr val="000000"/>
        </a:dk1>
        <a:lt1>
          <a:srgbClr val="FFCC66"/>
        </a:lt1>
        <a:dk2>
          <a:srgbClr val="FFE093"/>
        </a:dk2>
        <a:lt2>
          <a:srgbClr val="FF9900"/>
        </a:lt2>
        <a:accent1>
          <a:srgbClr val="66201F"/>
        </a:accent1>
        <a:accent2>
          <a:srgbClr val="60B5CC"/>
        </a:accent2>
        <a:accent3>
          <a:srgbClr val="FFE2B8"/>
        </a:accent3>
        <a:accent4>
          <a:srgbClr val="000000"/>
        </a:accent4>
        <a:accent5>
          <a:srgbClr val="B8ABAB"/>
        </a:accent5>
        <a:accent6>
          <a:srgbClr val="56A4B9"/>
        </a:accent6>
        <a:hlink>
          <a:srgbClr val="168BBA"/>
        </a:hlink>
        <a:folHlink>
          <a:srgbClr val="68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Поток">
    <a:majorFont>
      <a:latin typeface="Calibri"/>
      <a:ea typeface=""/>
      <a:cs typeface=""/>
    </a:majorFont>
    <a:minorFont>
      <a:latin typeface="Constanti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Поток">
    <a:majorFont>
      <a:latin typeface="Calibri"/>
      <a:ea typeface=""/>
      <a:cs typeface=""/>
    </a:majorFont>
    <a:minorFont>
      <a:latin typeface="Constanti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Поток">
    <a:majorFont>
      <a:latin typeface="Calibri"/>
      <a:ea typeface=""/>
      <a:cs typeface=""/>
    </a:majorFont>
    <a:minorFont>
      <a:latin typeface="Constanti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6343</TotalTime>
  <Words>3067</Words>
  <Application>Microsoft Office PowerPoint</Application>
  <PresentationFormat>Экран (4:3)</PresentationFormat>
  <Paragraphs>767</Paragraphs>
  <Slides>56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1" baseType="lpstr">
      <vt:lpstr>Поток</vt:lpstr>
      <vt:lpstr>1_Поток</vt:lpstr>
      <vt:lpstr>2_Поток</vt:lpstr>
      <vt:lpstr>3_Поток</vt:lpstr>
      <vt:lpstr>Document</vt:lpstr>
      <vt:lpstr>   «Технология строительства Тамбовского вала  (по результатам исследования почв)»   </vt:lpstr>
      <vt:lpstr>Актуальность работы</vt:lpstr>
      <vt:lpstr>Презентация PowerPoint</vt:lpstr>
      <vt:lpstr>Цель исследования</vt:lpstr>
      <vt:lpstr>Методы исследования</vt:lpstr>
      <vt:lpstr>Образцы почв  Нижегородской экспедиции В.В. Докучаева</vt:lpstr>
      <vt:lpstr>Содержание гумуса в современных почвах  и почвенных образцах В.В. Докучаева (Салимгареева О.А., Ковалев И.В., 2015) </vt:lpstr>
      <vt:lpstr>Презентация PowerPoint</vt:lpstr>
      <vt:lpstr>Тамбовский вал Чернозём сегрегационный (чернозем обыкновенный)</vt:lpstr>
      <vt:lpstr>Презентация PowerPoint</vt:lpstr>
      <vt:lpstr>Заложение откоса</vt:lpstr>
      <vt:lpstr>Презентация PowerPoint</vt:lpstr>
      <vt:lpstr>Фортификационный ров  у  подножия  Тамбовского  вала  лугово-черноземная почва  (чернозём гидрометаморфизированный)  </vt:lpstr>
      <vt:lpstr>Пашня (озимая пшеница) (агрочернозём сегрегационный) чернозем обыкновенный окультуренный</vt:lpstr>
      <vt:lpstr>130 – летняя дубрава усадьбы Строгановых  Чернозём оподзоленный</vt:lpstr>
      <vt:lpstr>Презентация PowerPoint</vt:lpstr>
      <vt:lpstr>Презентация PowerPoint</vt:lpstr>
      <vt:lpstr>      Исследованные почвы полигенетичны, так как содержат серии погребенных горизонтов разного возраста и генезиса, а также культурные слои</vt:lpstr>
      <vt:lpstr>Результаты радиоуглеродного датирования (14С)  почв Тамбовской равнины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Гранулометрический состав почв</vt:lpstr>
      <vt:lpstr>Презентация PowerPoint</vt:lpstr>
      <vt:lpstr>Анализ спектральных кривых методом Салфелда</vt:lpstr>
      <vt:lpstr>Презентация PowerPoint</vt:lpstr>
      <vt:lpstr>Презентация PowerPoint</vt:lpstr>
      <vt:lpstr>Содержание лигнина (VSC),  м/г Сорг.   в почвах естественных и сельскохозяйственных биогеоценозов   (Ковалев, 2015)</vt:lpstr>
      <vt:lpstr>Содержание лигнина (VSC), “лигниновые” параметры чернозема</vt:lpstr>
      <vt:lpstr>Показатели трансформации лигнина в черноземе обыкновенном, мг/г Сорг.  </vt:lpstr>
      <vt:lpstr>Презентация PowerPoint</vt:lpstr>
      <vt:lpstr>Презентация PowerPoint</vt:lpstr>
      <vt:lpstr>Презентация PowerPoint</vt:lpstr>
      <vt:lpstr>Профильное распределение величин магнитной восприимчивости X*10 (-8) М3/кг</vt:lpstr>
      <vt:lpstr>Презентация PowerPoint</vt:lpstr>
      <vt:lpstr>Профильное распределение величин  рН (Н2О) </vt:lpstr>
      <vt:lpstr>Профильное распределение величин  рН (Н2О)   в черноземе осолоделом     </vt:lpstr>
      <vt:lpstr>Презентация PowerPoint</vt:lpstr>
      <vt:lpstr>Презентация PowerPoint</vt:lpstr>
      <vt:lpstr>Презентация PowerPoint</vt:lpstr>
      <vt:lpstr>  Профильное  распределение  C:N </vt:lpstr>
      <vt:lpstr>Профильное распределение  содержания  гумуса,  %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Olyaa</dc:creator>
  <cp:lastModifiedBy>Иван</cp:lastModifiedBy>
  <cp:revision>247</cp:revision>
  <cp:lastPrinted>1601-01-01T00:00:00Z</cp:lastPrinted>
  <dcterms:created xsi:type="dcterms:W3CDTF">2012-03-20T21:04:28Z</dcterms:created>
  <dcterms:modified xsi:type="dcterms:W3CDTF">2019-04-17T22:03:03Z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