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8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05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9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8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8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5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6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8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0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3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A3AC-A0AE-4E1C-A88B-A90880B737A5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EFEB1D-3BB7-4C9B-8F92-F83AA233E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303" y="1194043"/>
            <a:ext cx="8786464" cy="1646302"/>
          </a:xfrm>
        </p:spPr>
        <p:txBody>
          <a:bodyPr/>
          <a:lstStyle/>
          <a:p>
            <a:pPr algn="l"/>
            <a:r>
              <a:rPr lang="ru-RU" sz="2800" dirty="0"/>
              <a:t>Применение сейсморазведки для оценки мощности</a:t>
            </a:r>
            <a:br>
              <a:rPr lang="ru-RU" sz="2800" dirty="0"/>
            </a:br>
            <a:r>
              <a:rPr lang="ru-RU" sz="2800" dirty="0"/>
              <a:t>отсыпки в основании строительного объекта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4387" y="4712684"/>
            <a:ext cx="8185432" cy="109689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В.С</a:t>
            </a:r>
            <a:r>
              <a:rPr lang="ru-RU" b="1" dirty="0">
                <a:solidFill>
                  <a:schemeClr val="tx1"/>
                </a:solidFill>
              </a:rPr>
              <a:t>. Серебряков</a:t>
            </a:r>
            <a:r>
              <a:rPr lang="ru-RU" dirty="0">
                <a:solidFill>
                  <a:schemeClr val="tx1"/>
                </a:solidFill>
              </a:rPr>
              <a:t>, МГУ </a:t>
            </a:r>
            <a:r>
              <a:rPr lang="ru-RU" dirty="0" smtClean="0">
                <a:solidFill>
                  <a:schemeClr val="tx1"/>
                </a:solidFill>
              </a:rPr>
              <a:t>им. М.В</a:t>
            </a:r>
            <a:r>
              <a:rPr lang="ru-RU" dirty="0">
                <a:solidFill>
                  <a:schemeClr val="tx1"/>
                </a:solidFill>
              </a:rPr>
              <a:t>. Ломоносова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М.И. Богданов, ООО «ИГИИС</a:t>
            </a:r>
            <a:r>
              <a:rPr lang="ru-RU" dirty="0" smtClean="0">
                <a:solidFill>
                  <a:schemeClr val="tx1"/>
                </a:solidFill>
              </a:rPr>
              <a:t>»,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М.Л</a:t>
            </a:r>
            <a:r>
              <a:rPr lang="ru-RU" dirty="0">
                <a:solidFill>
                  <a:schemeClr val="tx1"/>
                </a:solidFill>
              </a:rPr>
              <a:t>. Владов, МГУ им. М.В. Ломоносова,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А.А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Зыков, ИФЗ </a:t>
            </a:r>
            <a:r>
              <a:rPr lang="ru-RU" dirty="0">
                <a:solidFill>
                  <a:schemeClr val="tx1"/>
                </a:solidFill>
              </a:rPr>
              <a:t>им. О.Ю. Шмидта РАН, г. Москва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29" t="45587" r="10143" b="45397"/>
          <a:stretch/>
        </p:blipFill>
        <p:spPr>
          <a:xfrm>
            <a:off x="1314924" y="95036"/>
            <a:ext cx="7733282" cy="4937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5084" y="603600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Москва, 2019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4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строительном объекте при </a:t>
            </a:r>
            <a:r>
              <a:rPr lang="ru-RU" dirty="0"/>
              <a:t>исследованиях мощности отсыпки было выявлено отклонение от значений, заявленных исполнителем строительных работ.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0362"/>
            <a:ext cx="8596668" cy="736462"/>
          </a:xfrm>
        </p:spPr>
        <p:txBody>
          <a:bodyPr/>
          <a:lstStyle/>
          <a:p>
            <a:r>
              <a:rPr lang="ru-RU" dirty="0"/>
              <a:t>определение мощности отсыпки и выявление отклонение от значений мощности отсыпки, предоставляемые исполнителем строительных работ.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21568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7334" y="285292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проведение </a:t>
            </a:r>
            <a:r>
              <a:rPr lang="ru-RU" dirty="0" smtClean="0"/>
              <a:t>работ </a:t>
            </a:r>
          </a:p>
          <a:p>
            <a:r>
              <a:rPr lang="ru-RU" dirty="0" smtClean="0"/>
              <a:t>выполнение </a:t>
            </a:r>
            <a:r>
              <a:rPr lang="ru-RU" dirty="0"/>
              <a:t>обработки и интерпретации полученного </a:t>
            </a:r>
            <a:r>
              <a:rPr lang="ru-RU" dirty="0" smtClean="0"/>
              <a:t>материала</a:t>
            </a:r>
          </a:p>
          <a:p>
            <a:r>
              <a:rPr lang="ru-RU" dirty="0" smtClean="0"/>
              <a:t> </a:t>
            </a:r>
            <a:r>
              <a:rPr lang="ru-RU" dirty="0"/>
              <a:t>расчёт и выявление отклонений в значениях мощности отсыпки между результатами, получаемыми по данным сейсморазведки, и данными, предоставляемыми исполнителем строительных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154975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ЛАДИСЛАВ\Desktop\viborg\Тезис Выборг\КФМ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09003"/>
            <a:ext cx="8072848" cy="645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45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414" y="304800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Оцифровка первых вступлений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-134" t="9994" r="51279" b="5273"/>
          <a:stretch/>
        </p:blipFill>
        <p:spPr bwMode="auto">
          <a:xfrm>
            <a:off x="2897332" y="1034869"/>
            <a:ext cx="6254750" cy="5470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02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ЛАДИСЛАВ\Desktop\viborg\Тезис Выборг\Фрагмент профиля 1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03" y="791346"/>
            <a:ext cx="8186058" cy="4512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35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ЛАДИСЛАВ\Desktop\viborg\Оформление\Профиль 2\Профиль 2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90" y="1175658"/>
            <a:ext cx="8438605" cy="362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1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1361421"/>
            <a:ext cx="8195363" cy="3264818"/>
          </a:xfrm>
        </p:spPr>
      </p:pic>
    </p:spTree>
    <p:extLst>
      <p:ext uri="{BB962C8B-B14F-4D97-AF65-F5344CB8AC3E}">
        <p14:creationId xmlns:p14="http://schemas.microsoft.com/office/powerpoint/2010/main" val="68618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ЛАДИСЛАВ\Desktop\viborg\Оформление\Профиль 9\Профиль 9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32" y="257946"/>
            <a:ext cx="7794761" cy="332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ИСЛАВ\Desktop\viborg\Оформление\Профиль 7\Профиль 7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32" y="3518262"/>
            <a:ext cx="7794761" cy="3030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38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379580" cy="496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Расчёт отклонений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Определение отклонения для каждого профиля </a:t>
                </a:r>
                <a14:m>
                  <m:oMath xmlns:m="http://schemas.openxmlformats.org/officeDocument/2006/math">
                    <m:r>
                      <a:rPr lang="ru-RU" i="1"/>
                      <m:t>𝐸𝑟𝑟</m:t>
                    </m:r>
                    <m:r>
                      <a:rPr lang="ru-RU" i="1"/>
                      <m:t>=</m:t>
                    </m:r>
                    <m:d>
                      <m:dPr>
                        <m:ctrlPr>
                          <a:rPr lang="ru-RU" i="1"/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ru-RU" i="1"/>
                            </m:ctrlPr>
                          </m:naryPr>
                          <m:sub>
                            <m:r>
                              <a:rPr lang="en-US" i="1"/>
                              <m:t>𝑛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ru-RU" i="1"/>
                              <m:t>𝑀</m:t>
                            </m:r>
                          </m:sup>
                          <m:e>
                            <m:f>
                              <m:fPr>
                                <m:ctrlPr>
                                  <a:rPr lang="ru-RU" i="1"/>
                                </m:ctrlPr>
                              </m:fPr>
                              <m:num>
                                <m:r>
                                  <a:rPr lang="ru-RU" i="1"/>
                                  <m:t>(</m:t>
                                </m:r>
                                <m:sSub>
                                  <m:sSubPr>
                                    <m:ctrlPr>
                                      <a:rPr lang="ru-RU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i="1"/>
                                        </m:ctrlPr>
                                      </m:sSubPr>
                                      <m:e>
                                        <m:r>
                                          <a:rPr lang="ru-RU" i="1"/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i="1"/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/>
                                    </m:ctrlPr>
                                  </m:sSubPr>
                                  <m:e>
                                    <m:r>
                                      <a:rPr lang="ru-RU" i="1"/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i="1"/>
                                        </m:ctrlPr>
                                      </m:sSubPr>
                                      <m:e>
                                        <m:r>
                                          <a:rPr lang="ru-RU" i="1"/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ru-RU" i="1"/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i="1"/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i="1"/>
                                    </m:ctrlPr>
                                  </m:sSubPr>
                                  <m:e>
                                    <m:r>
                                      <a:rPr lang="ru-RU" i="1"/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i="1"/>
                                        </m:ctrlPr>
                                      </m:sSubPr>
                                      <m:e>
                                        <m:r>
                                          <a:rPr lang="ru-RU" i="1"/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i="1"/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  <m:r>
                      <a:rPr lang="ru-RU" i="1"/>
                      <m:t>/</m:t>
                    </m:r>
                    <m:r>
                      <a:rPr lang="ru-RU" i="1"/>
                      <m:t>𝑀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Отклонение (</a:t>
                </a:r>
                <a:r>
                  <a:rPr lang="en-US" dirty="0"/>
                  <a:t>Err</a:t>
                </a:r>
                <a:r>
                  <a:rPr lang="ru-RU" dirty="0"/>
                  <a:t>) для профиля 9 составило 0.34 или 34</a:t>
                </a:r>
                <a:r>
                  <a:rPr lang="ru-RU" dirty="0" smtClean="0"/>
                  <a:t>%</a:t>
                </a:r>
              </a:p>
              <a:p>
                <a:pPr marL="0" indent="0">
                  <a:buNone/>
                </a:pPr>
                <a:r>
                  <a:rPr lang="ru-RU" dirty="0"/>
                  <a:t>Отклонение (</a:t>
                </a:r>
                <a:r>
                  <a:rPr lang="en-US" dirty="0" smtClean="0"/>
                  <a:t>Err</a:t>
                </a:r>
                <a:r>
                  <a:rPr lang="ru-RU" dirty="0" smtClean="0"/>
                  <a:t>) </a:t>
                </a:r>
                <a:r>
                  <a:rPr lang="ru-RU" dirty="0"/>
                  <a:t>для профиля 7 составило 0.20 </a:t>
                </a:r>
                <a:r>
                  <a:rPr lang="ru-RU" dirty="0" smtClean="0"/>
                  <a:t>или </a:t>
                </a:r>
                <a:r>
                  <a:rPr lang="ru-RU" dirty="0"/>
                  <a:t>20</a:t>
                </a:r>
                <a:r>
                  <a:rPr lang="ru-RU" dirty="0" smtClean="0"/>
                  <a:t>% </a:t>
                </a:r>
              </a:p>
              <a:p>
                <a:pPr marL="0" indent="0">
                  <a:buNone/>
                </a:pPr>
                <a:r>
                  <a:rPr lang="ru-RU" dirty="0"/>
                  <a:t>Если посчитать по всем профилям, то получим отклонение(</a:t>
                </a:r>
                <a:r>
                  <a:rPr lang="en-US" dirty="0"/>
                  <a:t>Err</a:t>
                </a:r>
                <a:r>
                  <a:rPr lang="ru-RU" dirty="0"/>
                  <a:t>) </a:t>
                </a:r>
                <a:r>
                  <a:rPr lang="ru-RU" b="1" dirty="0"/>
                  <a:t>0.14 (14%)</a:t>
                </a:r>
                <a:r>
                  <a:rPr lang="ru-RU" dirty="0"/>
                  <a:t> и ко всем точкам </a:t>
                </a:r>
                <a:r>
                  <a:rPr lang="ru-RU" b="1" dirty="0"/>
                  <a:t>0.07 (7%)</a:t>
                </a:r>
                <a:r>
                  <a:rPr lang="ru-RU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341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137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Применение сейсморазведки для оценки мощности отсыпки в основании строительного объекта</vt:lpstr>
      <vt:lpstr>Цели</vt:lpstr>
      <vt:lpstr>Презентация PowerPoint</vt:lpstr>
      <vt:lpstr>Оцифровка первых вступлений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Расчёт отклонений 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сейсморазведки для оценки мощности отсыпки в основании строительного объекта</dc:title>
  <dc:creator>ВЛАДИСЛАВ</dc:creator>
  <cp:lastModifiedBy>ВЛАДИСЛАВ</cp:lastModifiedBy>
  <cp:revision>5</cp:revision>
  <dcterms:created xsi:type="dcterms:W3CDTF">2019-11-28T09:06:34Z</dcterms:created>
  <dcterms:modified xsi:type="dcterms:W3CDTF">2019-11-28T10:00:19Z</dcterms:modified>
</cp:coreProperties>
</file>