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24863"/>
        </a:solidFill>
        <a:effectLst/>
        <a:uFillTx/>
        <a:latin typeface="Palatino"/>
        <a:ea typeface="Palatino"/>
        <a:cs typeface="Palatino"/>
        <a:sym typeface="Palatino"/>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24863"/>
        </a:solidFill>
        <a:effectLst/>
        <a:uFillTx/>
        <a:latin typeface="Palatino"/>
        <a:ea typeface="Palatino"/>
        <a:cs typeface="Palatino"/>
        <a:sym typeface="Palatino"/>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24863"/>
        </a:solidFill>
        <a:effectLst/>
        <a:uFillTx/>
        <a:latin typeface="Palatino"/>
        <a:ea typeface="Palatino"/>
        <a:cs typeface="Palatino"/>
        <a:sym typeface="Palatino"/>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24863"/>
        </a:solidFill>
        <a:effectLst/>
        <a:uFillTx/>
        <a:latin typeface="Palatino"/>
        <a:ea typeface="Palatino"/>
        <a:cs typeface="Palatino"/>
        <a:sym typeface="Palatino"/>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24863"/>
        </a:solidFill>
        <a:effectLst/>
        <a:uFillTx/>
        <a:latin typeface="Palatino"/>
        <a:ea typeface="Palatino"/>
        <a:cs typeface="Palatino"/>
        <a:sym typeface="Palatino"/>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24863"/>
        </a:solidFill>
        <a:effectLst/>
        <a:uFillTx/>
        <a:latin typeface="Palatino"/>
        <a:ea typeface="Palatino"/>
        <a:cs typeface="Palatino"/>
        <a:sym typeface="Palatino"/>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24863"/>
        </a:solidFill>
        <a:effectLst/>
        <a:uFillTx/>
        <a:latin typeface="Palatino"/>
        <a:ea typeface="Palatino"/>
        <a:cs typeface="Palatino"/>
        <a:sym typeface="Palatino"/>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24863"/>
        </a:solidFill>
        <a:effectLst/>
        <a:uFillTx/>
        <a:latin typeface="Palatino"/>
        <a:ea typeface="Palatino"/>
        <a:cs typeface="Palatino"/>
        <a:sym typeface="Palatino"/>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24863"/>
        </a:solidFill>
        <a:effectLst/>
        <a:uFillTx/>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6D6A67"/>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
          <a:latin typeface="Palatino"/>
          <a:ea typeface="Palatino"/>
          <a:cs typeface="Palatino"/>
        </a:font>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7695B6"/>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0" cap="flat">
              <a:noFill/>
              <a:miter lim="400000"/>
            </a:ln>
          </a:bottom>
          <a:insideH>
            <a:ln w="12700" cap="flat">
              <a:solidFill>
                <a:srgbClr val="7695B6"/>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Palatino"/>
          <a:ea typeface="Palatino"/>
          <a:cs typeface="Palatino"/>
        </a:font>
        <a:srgbClr val="6D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b="def" i="def"/>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5D5D5D"/>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noFill/>
        </a:fill>
      </a:tcStyle>
    </a:wholeTbl>
    <a:band2H>
      <a:tcTxStyle b="def" i="def"/>
      <a:tcStyle>
        <a:tcBdr/>
        <a:fill>
          <a:solidFill>
            <a:srgbClr val="DBD8CD">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solidFill>
            <a:srgbClr val="EEEBE2">
              <a:alpha val="85000"/>
            </a:srgbClr>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Palatino"/>
          <a:ea typeface="Palatino"/>
          <a:cs typeface="Palatino"/>
        </a:font>
        <a:srgbClr val="6D6A67"/>
      </a:tcTxStyle>
      <a:tcStyle>
        <a:tcBdr>
          <a:left>
            <a:ln w="12700" cap="flat">
              <a:solidFill>
                <a:srgbClr val="A8A49D"/>
              </a:solidFill>
              <a:prstDash val="solid"/>
              <a:miter lim="400000"/>
            </a:ln>
          </a:left>
          <a:right>
            <a:ln w="12700"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A8A49D"/>
              </a:solidFill>
              <a:prstDash val="solid"/>
              <a:miter lim="400000"/>
            </a:ln>
          </a:insideV>
        </a:tcBdr>
        <a:fill>
          <a:noFill/>
        </a:fill>
      </a:tcStyle>
    </a:wholeTbl>
    <a:band2H>
      <a:tcTxStyle b="def" i="def"/>
      <a:tcStyle>
        <a:tcBdr/>
        <a:fill>
          <a:solidFill>
            <a:srgbClr val="C4C1BA">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12700" cap="flat">
              <a:noFill/>
              <a:miter lim="400000"/>
            </a:ln>
          </a:insideV>
        </a:tcBdr>
        <a:fill>
          <a:noFill/>
        </a:fill>
      </a:tcStyle>
    </a:wholeTbl>
    <a:band2H>
      <a:tcTxStyle b="def" i="def"/>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3CB"/>
              </a:solidFill>
              <a:prstDash val="solid"/>
              <a:miter lim="400000"/>
            </a:ln>
          </a:insideV>
        </a:tcBdr>
        <a:fill>
          <a:solidFill>
            <a:srgbClr val="8C8982"/>
          </a:solid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b="off" i="off">
        <a:font>
          <a:latin typeface="Palatino"/>
          <a:ea typeface="Palatino"/>
          <a:cs typeface="Palatino"/>
        </a:font>
        <a:srgbClr val="6D6A67"/>
      </a:tcTxStyle>
      <a:tcStyle>
        <a:tcBdr>
          <a:left>
            <a:ln w="25400" cap="flat">
              <a:solidFill>
                <a:srgbClr val="D6D3CB"/>
              </a:solidFill>
              <a:custDash>
                <a:ds d="200000" sp="200000"/>
              </a:custDash>
              <a:miter lim="400000"/>
            </a:ln>
          </a:left>
          <a:right>
            <a:ln w="25400" cap="flat">
              <a:solidFill>
                <a:srgbClr val="D6D3CB"/>
              </a:solidFill>
              <a:custDash>
                <a:ds d="200000" sp="200000"/>
              </a:custDash>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custDash>
                <a:ds d="200000" sp="200000"/>
              </a:custDash>
              <a:miter lim="400000"/>
            </a:ln>
          </a:insideV>
        </a:tcBdr>
        <a:fill>
          <a:noFill/>
        </a:fill>
      </a:tcStyle>
    </a:wholeTbl>
    <a:band2H>
      <a:tcTxStyle b="def" i="def"/>
      <a:tcStyle>
        <a:tcBdr/>
        <a:fill>
          <a:solidFill>
            <a:srgbClr val="EEEBE2">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25400" cap="flat">
              <a:solidFill>
                <a:srgbClr val="D6D3CB"/>
              </a:solidFill>
              <a:prstDash val="solid"/>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prstDash val="solid"/>
              <a:miter lim="400000"/>
            </a:ln>
          </a:top>
          <a:bottom>
            <a:ln w="12700" cap="flat">
              <a:noFill/>
              <a:miter lim="400000"/>
            </a:ln>
          </a:bottom>
          <a:insideH>
            <a:ln w="25400" cap="flat">
              <a:solidFill>
                <a:srgbClr val="D6D3CB"/>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noFill/>
              <a:miter lim="400000"/>
            </a:ln>
          </a:top>
          <a:bottom>
            <a:ln w="25400" cap="flat">
              <a:solidFill>
                <a:srgbClr val="D6D3CB"/>
              </a:solidFill>
              <a:prstDash val="solid"/>
              <a:miter lim="400000"/>
            </a:ln>
          </a:bottom>
          <a:insideH>
            <a:ln w="25400" cap="flat">
              <a:solidFill>
                <a:srgbClr val="D6D3CB"/>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0" name="Shape 130"/>
          <p:cNvSpPr/>
          <p:nvPr>
            <p:ph type="sldImg"/>
          </p:nvPr>
        </p:nvSpPr>
        <p:spPr>
          <a:xfrm>
            <a:off x="1143000" y="685800"/>
            <a:ext cx="4572000" cy="3429000"/>
          </a:xfrm>
          <a:prstGeom prst="rect">
            <a:avLst/>
          </a:prstGeom>
        </p:spPr>
        <p:txBody>
          <a:bodyPr/>
          <a:lstStyle/>
          <a:p>
            <a:pPr/>
          </a:p>
        </p:txBody>
      </p:sp>
      <p:sp>
        <p:nvSpPr>
          <p:cNvPr id="131" name="Shape 13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Заголовок и подзаголовок">
    <p:spTree>
      <p:nvGrpSpPr>
        <p:cNvPr id="1" name=""/>
        <p:cNvGrpSpPr/>
        <p:nvPr/>
      </p:nvGrpSpPr>
      <p:grpSpPr>
        <a:xfrm>
          <a:off x="0" y="0"/>
          <a:ext cx="0" cy="0"/>
          <a:chOff x="0" y="0"/>
          <a:chExt cx="0" cy="0"/>
        </a:xfrm>
      </p:grpSpPr>
      <p:sp>
        <p:nvSpPr>
          <p:cNvPr id="13" name="Линия"/>
          <p:cNvSpPr/>
          <p:nvPr/>
        </p:nvSpPr>
        <p:spPr>
          <a:xfrm>
            <a:off x="406400" y="86233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4" name="Линия"/>
          <p:cNvSpPr/>
          <p:nvPr/>
        </p:nvSpPr>
        <p:spPr>
          <a:xfrm>
            <a:off x="406400" y="867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5" name="Дата"/>
          <p:cNvSpPr txBox="1"/>
          <p:nvPr>
            <p:ph type="body" sz="quarter" idx="21"/>
          </p:nvPr>
        </p:nvSpPr>
        <p:spPr>
          <a:xfrm>
            <a:off x="369422" y="8807450"/>
            <a:ext cx="12255501" cy="406400"/>
          </a:xfrm>
          <a:prstGeom prst="rect">
            <a:avLst/>
          </a:prstGeom>
        </p:spPr>
        <p:txBody>
          <a:bodyPr>
            <a:spAutoFit/>
          </a:bodyPr>
          <a:lstStyle>
            <a:lvl1pPr marL="0" indent="0">
              <a:spcBef>
                <a:spcPts val="0"/>
              </a:spcBef>
              <a:buClrTx/>
              <a:buSzTx/>
              <a:buFontTx/>
              <a:buNone/>
              <a:defRPr i="1" sz="1800">
                <a:solidFill>
                  <a:srgbClr val="5C86B9"/>
                </a:solidFill>
              </a:defRPr>
            </a:lvl1pPr>
          </a:lstStyle>
          <a:p>
            <a:pPr/>
            <a:r>
              <a:t>Дата</a:t>
            </a:r>
          </a:p>
        </p:txBody>
      </p:sp>
      <p:sp>
        <p:nvSpPr>
          <p:cNvPr id="16" name="Текст заголовка"/>
          <p:cNvSpPr txBox="1"/>
          <p:nvPr>
            <p:ph type="title"/>
          </p:nvPr>
        </p:nvSpPr>
        <p:spPr>
          <a:xfrm>
            <a:off x="355600" y="5905500"/>
            <a:ext cx="12293600" cy="2108200"/>
          </a:xfrm>
          <a:prstGeom prst="rect">
            <a:avLst/>
          </a:prstGeom>
        </p:spPr>
        <p:txBody>
          <a:bodyPr anchor="b"/>
          <a:lstStyle/>
          <a:p>
            <a:pPr/>
            <a:r>
              <a:t>Текст заголовка</a:t>
            </a:r>
          </a:p>
        </p:txBody>
      </p:sp>
      <p:sp>
        <p:nvSpPr>
          <p:cNvPr id="17" name="Уровень текста 1…"/>
          <p:cNvSpPr txBox="1"/>
          <p:nvPr>
            <p:ph type="body" sz="quarter" idx="1"/>
          </p:nvPr>
        </p:nvSpPr>
        <p:spPr>
          <a:xfrm>
            <a:off x="355600" y="8001000"/>
            <a:ext cx="12293600" cy="508000"/>
          </a:xfrm>
          <a:prstGeom prst="rect">
            <a:avLst/>
          </a:prstGeom>
        </p:spPr>
        <p:txBody>
          <a:bodyPr anchor="t"/>
          <a:lstStyle>
            <a:lvl1pPr marL="0" indent="0">
              <a:spcBef>
                <a:spcPts val="1000"/>
              </a:spcBef>
              <a:buClrTx/>
              <a:buSzTx/>
              <a:buFontTx/>
              <a:buNone/>
              <a:defRPr sz="2400">
                <a:solidFill>
                  <a:srgbClr val="5C86B9"/>
                </a:solidFill>
              </a:defRPr>
            </a:lvl1pPr>
            <a:lvl2pPr marL="0" indent="0">
              <a:spcBef>
                <a:spcPts val="1000"/>
              </a:spcBef>
              <a:buClrTx/>
              <a:buSzTx/>
              <a:buFontTx/>
              <a:buNone/>
              <a:defRPr sz="2400">
                <a:solidFill>
                  <a:srgbClr val="5C86B9"/>
                </a:solidFill>
              </a:defRPr>
            </a:lvl2pPr>
            <a:lvl3pPr marL="0" indent="0">
              <a:spcBef>
                <a:spcPts val="1000"/>
              </a:spcBef>
              <a:buClrTx/>
              <a:buSzTx/>
              <a:buFontTx/>
              <a:buNone/>
              <a:defRPr sz="2400">
                <a:solidFill>
                  <a:srgbClr val="5C86B9"/>
                </a:solidFill>
              </a:defRPr>
            </a:lvl3pPr>
            <a:lvl4pPr marL="0" indent="0">
              <a:spcBef>
                <a:spcPts val="1000"/>
              </a:spcBef>
              <a:buClrTx/>
              <a:buSzTx/>
              <a:buFontTx/>
              <a:buNone/>
              <a:defRPr sz="2400">
                <a:solidFill>
                  <a:srgbClr val="5C86B9"/>
                </a:solidFill>
              </a:defRPr>
            </a:lvl4pPr>
            <a:lvl5pPr marL="0" indent="0">
              <a:spcBef>
                <a:spcPts val="1000"/>
              </a:spcBef>
              <a:buClrTx/>
              <a:buSzTx/>
              <a:buFontTx/>
              <a:buNone/>
              <a:defRPr sz="2400">
                <a:solidFill>
                  <a:srgbClr val="5C86B9"/>
                </a:solidFill>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8" name="Номер слайда"/>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Цитата">
    <p:spTree>
      <p:nvGrpSpPr>
        <p:cNvPr id="1" name=""/>
        <p:cNvGrpSpPr/>
        <p:nvPr/>
      </p:nvGrpSpPr>
      <p:grpSpPr>
        <a:xfrm>
          <a:off x="0" y="0"/>
          <a:ext cx="0" cy="0"/>
          <a:chOff x="0" y="0"/>
          <a:chExt cx="0" cy="0"/>
        </a:xfrm>
      </p:grpSpPr>
      <p:sp>
        <p:nvSpPr>
          <p:cNvPr id="107" name="«Место ввода цитаты»."/>
          <p:cNvSpPr txBox="1"/>
          <p:nvPr>
            <p:ph type="body" sz="quarter" idx="21"/>
          </p:nvPr>
        </p:nvSpPr>
        <p:spPr>
          <a:xfrm>
            <a:off x="1270000" y="4305300"/>
            <a:ext cx="10464800" cy="609600"/>
          </a:xfrm>
          <a:prstGeom prst="rect">
            <a:avLst/>
          </a:prstGeom>
        </p:spPr>
        <p:txBody>
          <a:bodyPr>
            <a:spAutoFit/>
          </a:bodyPr>
          <a:lstStyle>
            <a:lvl1pPr marL="0" indent="0" algn="ctr">
              <a:buClrTx/>
              <a:buSzTx/>
              <a:buFontTx/>
              <a:buNone/>
              <a:defRPr sz="3000"/>
            </a:lvl1pPr>
          </a:lstStyle>
          <a:p>
            <a:pPr/>
            <a:r>
              <a:t>«Место ввода цитаты».</a:t>
            </a:r>
          </a:p>
        </p:txBody>
      </p:sp>
      <p:sp>
        <p:nvSpPr>
          <p:cNvPr id="108" name="— Иван Арсентьев"/>
          <p:cNvSpPr txBox="1"/>
          <p:nvPr>
            <p:ph type="body" sz="quarter" idx="22"/>
          </p:nvPr>
        </p:nvSpPr>
        <p:spPr>
          <a:xfrm>
            <a:off x="1270000" y="6362700"/>
            <a:ext cx="10464800" cy="609600"/>
          </a:xfrm>
          <a:prstGeom prst="rect">
            <a:avLst/>
          </a:prstGeom>
        </p:spPr>
        <p:txBody>
          <a:bodyPr anchor="t">
            <a:spAutoFit/>
          </a:bodyPr>
          <a:lstStyle>
            <a:lvl1pPr marL="0" indent="0" algn="ctr">
              <a:spcBef>
                <a:spcPts val="1200"/>
              </a:spcBef>
              <a:buClrTx/>
              <a:buSzTx/>
              <a:buFontTx/>
              <a:buNone/>
              <a:defRPr i="1" sz="3000">
                <a:solidFill>
                  <a:srgbClr val="5C86B9"/>
                </a:solidFill>
              </a:defRPr>
            </a:lvl1pPr>
          </a:lstStyle>
          <a:p>
            <a:pPr/>
            <a:r>
              <a:t>— Иван Арсентьев</a:t>
            </a:r>
          </a:p>
        </p:txBody>
      </p:sp>
      <p:sp>
        <p:nvSpPr>
          <p:cNvPr id="109" name="Номер слайда"/>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Фото">
    <p:spTree>
      <p:nvGrpSpPr>
        <p:cNvPr id="1" name=""/>
        <p:cNvGrpSpPr/>
        <p:nvPr/>
      </p:nvGrpSpPr>
      <p:grpSpPr>
        <a:xfrm>
          <a:off x="0" y="0"/>
          <a:ext cx="0" cy="0"/>
          <a:chOff x="0" y="0"/>
          <a:chExt cx="0" cy="0"/>
        </a:xfrm>
      </p:grpSpPr>
      <p:sp>
        <p:nvSpPr>
          <p:cNvPr id="116" name="Изображение"/>
          <p:cNvSpPr/>
          <p:nvPr>
            <p:ph type="pic" idx="21"/>
          </p:nvPr>
        </p:nvSpPr>
        <p:spPr>
          <a:xfrm>
            <a:off x="-342900" y="0"/>
            <a:ext cx="13655989" cy="9753600"/>
          </a:xfrm>
          <a:prstGeom prst="rect">
            <a:avLst/>
          </a:prstGeom>
        </p:spPr>
        <p:txBody>
          <a:bodyPr lIns="91439" tIns="45719" rIns="91439" bIns="45719" anchor="t">
            <a:noAutofit/>
          </a:bodyPr>
          <a:lstStyle/>
          <a:p>
            <a:pPr/>
          </a:p>
        </p:txBody>
      </p:sp>
      <p:sp>
        <p:nvSpPr>
          <p:cNvPr id="117" name="Номер слайда"/>
          <p:cNvSpPr txBox="1"/>
          <p:nvPr>
            <p:ph type="sldNum" sz="quarter" idx="2"/>
          </p:nvPr>
        </p:nvSpPr>
        <p:spPr>
          <a:prstGeom prst="rect">
            <a:avLst/>
          </a:prstGeom>
        </p:spPr>
        <p:txBody>
          <a:bodyPr/>
          <a:lstStyle>
            <a:lvl1pPr>
              <a:defRPr>
                <a:solidFill>
                  <a:srgbClr val="FFFFFF"/>
                </a:solidFill>
                <a:effectLst>
                  <a:outerShdw sx="100000" sy="100000" kx="0" ky="0" algn="b" rotWithShape="0" blurRad="38100" dist="15537" dir="5392174">
                    <a:srgbClr val="000000">
                      <a:alpha val="78421"/>
                    </a:srgbClr>
                  </a:outerShdw>
                </a:effectLs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Пустой">
    <p:spTree>
      <p:nvGrpSpPr>
        <p:cNvPr id="1" name=""/>
        <p:cNvGrpSpPr/>
        <p:nvPr/>
      </p:nvGrpSpPr>
      <p:grpSpPr>
        <a:xfrm>
          <a:off x="0" y="0"/>
          <a:ext cx="0" cy="0"/>
          <a:chOff x="0" y="0"/>
          <a:chExt cx="0" cy="0"/>
        </a:xfrm>
      </p:grpSpPr>
      <p:sp>
        <p:nvSpPr>
          <p:cNvPr id="124" name="Номер слайда"/>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Фото — горизонтально">
    <p:spTree>
      <p:nvGrpSpPr>
        <p:cNvPr id="1" name=""/>
        <p:cNvGrpSpPr/>
        <p:nvPr/>
      </p:nvGrpSpPr>
      <p:grpSpPr>
        <a:xfrm>
          <a:off x="0" y="0"/>
          <a:ext cx="0" cy="0"/>
          <a:chOff x="0" y="0"/>
          <a:chExt cx="0" cy="0"/>
        </a:xfrm>
      </p:grpSpPr>
      <p:sp>
        <p:nvSpPr>
          <p:cNvPr id="25" name="Линия"/>
          <p:cNvSpPr/>
          <p:nvPr/>
        </p:nvSpPr>
        <p:spPr>
          <a:xfrm>
            <a:off x="406400" y="86233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6" name="Линия"/>
          <p:cNvSpPr/>
          <p:nvPr/>
        </p:nvSpPr>
        <p:spPr>
          <a:xfrm>
            <a:off x="406400" y="867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7" name="Дата"/>
          <p:cNvSpPr txBox="1"/>
          <p:nvPr>
            <p:ph type="body" sz="quarter" idx="21"/>
          </p:nvPr>
        </p:nvSpPr>
        <p:spPr>
          <a:xfrm>
            <a:off x="369422" y="8807450"/>
            <a:ext cx="12255501" cy="406400"/>
          </a:xfrm>
          <a:prstGeom prst="rect">
            <a:avLst/>
          </a:prstGeom>
        </p:spPr>
        <p:txBody>
          <a:bodyPr>
            <a:spAutoFit/>
          </a:bodyPr>
          <a:lstStyle>
            <a:lvl1pPr marL="0" indent="0">
              <a:spcBef>
                <a:spcPts val="0"/>
              </a:spcBef>
              <a:buClrTx/>
              <a:buSzTx/>
              <a:buFontTx/>
              <a:buNone/>
              <a:defRPr i="1" sz="1800">
                <a:solidFill>
                  <a:srgbClr val="5C86B9"/>
                </a:solidFill>
              </a:defRPr>
            </a:lvl1pPr>
          </a:lstStyle>
          <a:p>
            <a:pPr/>
            <a:r>
              <a:t>Дата</a:t>
            </a:r>
          </a:p>
        </p:txBody>
      </p:sp>
      <p:sp>
        <p:nvSpPr>
          <p:cNvPr id="28" name="108352003_2880x2057.jpeg"/>
          <p:cNvSpPr/>
          <p:nvPr>
            <p:ph type="pic" idx="22"/>
          </p:nvPr>
        </p:nvSpPr>
        <p:spPr>
          <a:xfrm>
            <a:off x="368300" y="-406400"/>
            <a:ext cx="12269052" cy="8763000"/>
          </a:xfrm>
          <a:prstGeom prst="rect">
            <a:avLst/>
          </a:prstGeom>
        </p:spPr>
        <p:txBody>
          <a:bodyPr lIns="91439" tIns="45719" rIns="91439" bIns="45719" anchor="t">
            <a:noAutofit/>
          </a:bodyPr>
          <a:lstStyle/>
          <a:p>
            <a:pPr/>
          </a:p>
        </p:txBody>
      </p:sp>
      <p:sp>
        <p:nvSpPr>
          <p:cNvPr id="29" name="Текст заголовка"/>
          <p:cNvSpPr txBox="1"/>
          <p:nvPr>
            <p:ph type="title"/>
          </p:nvPr>
        </p:nvSpPr>
        <p:spPr>
          <a:xfrm>
            <a:off x="355600" y="6908800"/>
            <a:ext cx="12293600" cy="1104900"/>
          </a:xfrm>
          <a:prstGeom prst="rect">
            <a:avLst/>
          </a:prstGeom>
        </p:spPr>
        <p:txBody>
          <a:bodyPr anchor="b"/>
          <a:lstStyle/>
          <a:p>
            <a:pPr/>
            <a:r>
              <a:t>Текст заголовка</a:t>
            </a:r>
          </a:p>
        </p:txBody>
      </p:sp>
      <p:sp>
        <p:nvSpPr>
          <p:cNvPr id="30" name="Уровень текста 1…"/>
          <p:cNvSpPr txBox="1"/>
          <p:nvPr>
            <p:ph type="body" sz="quarter" idx="1"/>
          </p:nvPr>
        </p:nvSpPr>
        <p:spPr>
          <a:xfrm>
            <a:off x="355600" y="8001000"/>
            <a:ext cx="12293600" cy="508000"/>
          </a:xfrm>
          <a:prstGeom prst="rect">
            <a:avLst/>
          </a:prstGeom>
        </p:spPr>
        <p:txBody>
          <a:bodyPr anchor="t"/>
          <a:lstStyle>
            <a:lvl1pPr marL="0" indent="0">
              <a:spcBef>
                <a:spcPts val="1000"/>
              </a:spcBef>
              <a:buClrTx/>
              <a:buSzTx/>
              <a:buFontTx/>
              <a:buNone/>
              <a:defRPr sz="2400">
                <a:solidFill>
                  <a:srgbClr val="5C86B9"/>
                </a:solidFill>
              </a:defRPr>
            </a:lvl1pPr>
            <a:lvl2pPr marL="0" indent="0">
              <a:spcBef>
                <a:spcPts val="1000"/>
              </a:spcBef>
              <a:buClrTx/>
              <a:buSzTx/>
              <a:buFontTx/>
              <a:buNone/>
              <a:defRPr sz="2400">
                <a:solidFill>
                  <a:srgbClr val="5C86B9"/>
                </a:solidFill>
              </a:defRPr>
            </a:lvl2pPr>
            <a:lvl3pPr marL="0" indent="0">
              <a:spcBef>
                <a:spcPts val="1000"/>
              </a:spcBef>
              <a:buClrTx/>
              <a:buSzTx/>
              <a:buFontTx/>
              <a:buNone/>
              <a:defRPr sz="2400">
                <a:solidFill>
                  <a:srgbClr val="5C86B9"/>
                </a:solidFill>
              </a:defRPr>
            </a:lvl3pPr>
            <a:lvl4pPr marL="0" indent="0">
              <a:spcBef>
                <a:spcPts val="1000"/>
              </a:spcBef>
              <a:buClrTx/>
              <a:buSzTx/>
              <a:buFontTx/>
              <a:buNone/>
              <a:defRPr sz="2400">
                <a:solidFill>
                  <a:srgbClr val="5C86B9"/>
                </a:solidFill>
              </a:defRPr>
            </a:lvl4pPr>
            <a:lvl5pPr marL="0" indent="0">
              <a:spcBef>
                <a:spcPts val="1000"/>
              </a:spcBef>
              <a:buClrTx/>
              <a:buSzTx/>
              <a:buFontTx/>
              <a:buNone/>
              <a:defRPr sz="2400">
                <a:solidFill>
                  <a:srgbClr val="5C86B9"/>
                </a:solidFill>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1"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Заголовок — по центру">
    <p:spTree>
      <p:nvGrpSpPr>
        <p:cNvPr id="1" name=""/>
        <p:cNvGrpSpPr/>
        <p:nvPr/>
      </p:nvGrpSpPr>
      <p:grpSpPr>
        <a:xfrm>
          <a:off x="0" y="0"/>
          <a:ext cx="0" cy="0"/>
          <a:chOff x="0" y="0"/>
          <a:chExt cx="0" cy="0"/>
        </a:xfrm>
      </p:grpSpPr>
      <p:sp>
        <p:nvSpPr>
          <p:cNvPr id="38" name="Линия"/>
          <p:cNvSpPr/>
          <p:nvPr/>
        </p:nvSpPr>
        <p:spPr>
          <a:xfrm>
            <a:off x="406400" y="486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9" name="Линия"/>
          <p:cNvSpPr/>
          <p:nvPr/>
        </p:nvSpPr>
        <p:spPr>
          <a:xfrm>
            <a:off x="406400" y="49149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0" name="Текст заголовка"/>
          <p:cNvSpPr txBox="1"/>
          <p:nvPr>
            <p:ph type="title"/>
          </p:nvPr>
        </p:nvSpPr>
        <p:spPr>
          <a:xfrm>
            <a:off x="355600" y="2628900"/>
            <a:ext cx="12293600" cy="2108200"/>
          </a:xfrm>
          <a:prstGeom prst="rect">
            <a:avLst/>
          </a:prstGeom>
        </p:spPr>
        <p:txBody>
          <a:bodyPr anchor="b"/>
          <a:lstStyle/>
          <a:p>
            <a:pPr/>
            <a:r>
              <a:t>Текст заголовка</a:t>
            </a:r>
          </a:p>
        </p:txBody>
      </p:sp>
      <p:sp>
        <p:nvSpPr>
          <p:cNvPr id="41"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Фото — вертикально">
    <p:spTree>
      <p:nvGrpSpPr>
        <p:cNvPr id="1" name=""/>
        <p:cNvGrpSpPr/>
        <p:nvPr/>
      </p:nvGrpSpPr>
      <p:grpSpPr>
        <a:xfrm>
          <a:off x="0" y="0"/>
          <a:ext cx="0" cy="0"/>
          <a:chOff x="0" y="0"/>
          <a:chExt cx="0" cy="0"/>
        </a:xfrm>
      </p:grpSpPr>
      <p:sp>
        <p:nvSpPr>
          <p:cNvPr id="48" name="Линия"/>
          <p:cNvSpPr/>
          <p:nvPr/>
        </p:nvSpPr>
        <p:spPr>
          <a:xfrm>
            <a:off x="406400" y="52705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9" name="Линия"/>
          <p:cNvSpPr/>
          <p:nvPr/>
        </p:nvSpPr>
        <p:spPr>
          <a:xfrm>
            <a:off x="406400" y="53213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0" name="108177208_1914x1620.jpeg"/>
          <p:cNvSpPr/>
          <p:nvPr>
            <p:ph type="pic" idx="21"/>
          </p:nvPr>
        </p:nvSpPr>
        <p:spPr>
          <a:xfrm>
            <a:off x="3987800" y="0"/>
            <a:ext cx="11523699" cy="9753600"/>
          </a:xfrm>
          <a:prstGeom prst="rect">
            <a:avLst/>
          </a:prstGeom>
        </p:spPr>
        <p:txBody>
          <a:bodyPr lIns="91439" tIns="45719" rIns="91439" bIns="45719" anchor="t">
            <a:noAutofit/>
          </a:bodyPr>
          <a:lstStyle/>
          <a:p>
            <a:pPr/>
          </a:p>
        </p:txBody>
      </p:sp>
      <p:sp>
        <p:nvSpPr>
          <p:cNvPr id="51" name="Текст заголовка"/>
          <p:cNvSpPr txBox="1"/>
          <p:nvPr>
            <p:ph type="title"/>
          </p:nvPr>
        </p:nvSpPr>
        <p:spPr>
          <a:xfrm>
            <a:off x="355600" y="1930400"/>
            <a:ext cx="5816600" cy="3238500"/>
          </a:xfrm>
          <a:prstGeom prst="rect">
            <a:avLst/>
          </a:prstGeom>
        </p:spPr>
        <p:txBody>
          <a:bodyPr anchor="b"/>
          <a:lstStyle/>
          <a:p>
            <a:pPr/>
            <a:r>
              <a:t>Текст заголовка</a:t>
            </a:r>
          </a:p>
        </p:txBody>
      </p:sp>
      <p:sp>
        <p:nvSpPr>
          <p:cNvPr id="52" name="Уровень текста 1…"/>
          <p:cNvSpPr txBox="1"/>
          <p:nvPr>
            <p:ph type="body" sz="quarter" idx="1"/>
          </p:nvPr>
        </p:nvSpPr>
        <p:spPr>
          <a:xfrm>
            <a:off x="355600" y="5410200"/>
            <a:ext cx="5816600" cy="3365500"/>
          </a:xfrm>
          <a:prstGeom prst="rect">
            <a:avLst/>
          </a:prstGeom>
        </p:spPr>
        <p:txBody>
          <a:bodyPr anchor="t"/>
          <a:lstStyle>
            <a:lvl1pPr marL="0" indent="0">
              <a:spcBef>
                <a:spcPts val="1000"/>
              </a:spcBef>
              <a:buClrTx/>
              <a:buSzTx/>
              <a:buFontTx/>
              <a:buNone/>
              <a:defRPr sz="2400">
                <a:solidFill>
                  <a:srgbClr val="5C86B9"/>
                </a:solidFill>
              </a:defRPr>
            </a:lvl1pPr>
            <a:lvl2pPr marL="0" indent="0">
              <a:spcBef>
                <a:spcPts val="1000"/>
              </a:spcBef>
              <a:buClrTx/>
              <a:buSzTx/>
              <a:buFontTx/>
              <a:buNone/>
              <a:defRPr sz="2400">
                <a:solidFill>
                  <a:srgbClr val="5C86B9"/>
                </a:solidFill>
              </a:defRPr>
            </a:lvl2pPr>
            <a:lvl3pPr marL="0" indent="0">
              <a:spcBef>
                <a:spcPts val="1000"/>
              </a:spcBef>
              <a:buClrTx/>
              <a:buSzTx/>
              <a:buFontTx/>
              <a:buNone/>
              <a:defRPr sz="2400">
                <a:solidFill>
                  <a:srgbClr val="5C86B9"/>
                </a:solidFill>
              </a:defRPr>
            </a:lvl3pPr>
            <a:lvl4pPr marL="0" indent="0">
              <a:spcBef>
                <a:spcPts val="1000"/>
              </a:spcBef>
              <a:buClrTx/>
              <a:buSzTx/>
              <a:buFontTx/>
              <a:buNone/>
              <a:defRPr sz="2400">
                <a:solidFill>
                  <a:srgbClr val="5C86B9"/>
                </a:solidFill>
              </a:defRPr>
            </a:lvl4pPr>
            <a:lvl5pPr marL="0" indent="0">
              <a:spcBef>
                <a:spcPts val="1000"/>
              </a:spcBef>
              <a:buClrTx/>
              <a:buSzTx/>
              <a:buFontTx/>
              <a:buNone/>
              <a:defRPr sz="2400">
                <a:solidFill>
                  <a:srgbClr val="5C86B9"/>
                </a:solidFill>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3" name="Номер слайда"/>
          <p:cNvSpPr txBox="1"/>
          <p:nvPr>
            <p:ph type="sldNum" sz="quarter" idx="2"/>
          </p:nvPr>
        </p:nvSpPr>
        <p:spPr>
          <a:prstGeom prst="rect">
            <a:avLst/>
          </a:prstGeom>
        </p:spPr>
        <p:txBody>
          <a:bodyPr/>
          <a:lstStyle>
            <a:lvl1pPr>
              <a:defRPr>
                <a:solidFill>
                  <a:srgbClr val="FFFFFF"/>
                </a:solidFill>
                <a:effectLst>
                  <a:outerShdw sx="100000" sy="100000" kx="0" ky="0" algn="b" rotWithShape="0" blurRad="38100" dist="15537" dir="5392174">
                    <a:srgbClr val="000000">
                      <a:alpha val="78421"/>
                    </a:srgbClr>
                  </a:outerShdw>
                </a:effectLs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 сверху">
    <p:spTree>
      <p:nvGrpSpPr>
        <p:cNvPr id="1" name=""/>
        <p:cNvGrpSpPr/>
        <p:nvPr/>
      </p:nvGrpSpPr>
      <p:grpSpPr>
        <a:xfrm>
          <a:off x="0" y="0"/>
          <a:ext cx="0" cy="0"/>
          <a:chOff x="0" y="0"/>
          <a:chExt cx="0" cy="0"/>
        </a:xfrm>
      </p:grpSpPr>
      <p:sp>
        <p:nvSpPr>
          <p:cNvPr id="60" name="Текст заголовка"/>
          <p:cNvSpPr txBox="1"/>
          <p:nvPr>
            <p:ph type="title"/>
          </p:nvPr>
        </p:nvSpPr>
        <p:spPr>
          <a:prstGeom prst="rect">
            <a:avLst/>
          </a:prstGeom>
        </p:spPr>
        <p:txBody>
          <a:bodyPr/>
          <a:lstStyle/>
          <a:p>
            <a:pPr/>
            <a:r>
              <a:t>Текст заголовка</a:t>
            </a:r>
          </a:p>
        </p:txBody>
      </p:sp>
      <p:sp>
        <p:nvSpPr>
          <p:cNvPr id="61"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и пункты">
    <p:spTree>
      <p:nvGrpSpPr>
        <p:cNvPr id="1" name=""/>
        <p:cNvGrpSpPr/>
        <p:nvPr/>
      </p:nvGrpSpPr>
      <p:grpSpPr>
        <a:xfrm>
          <a:off x="0" y="0"/>
          <a:ext cx="0" cy="0"/>
          <a:chOff x="0" y="0"/>
          <a:chExt cx="0" cy="0"/>
        </a:xfrm>
      </p:grpSpPr>
      <p:sp>
        <p:nvSpPr>
          <p:cNvPr id="68" name="Текст заголовка"/>
          <p:cNvSpPr txBox="1"/>
          <p:nvPr>
            <p:ph type="title"/>
          </p:nvPr>
        </p:nvSpPr>
        <p:spPr>
          <a:prstGeom prst="rect">
            <a:avLst/>
          </a:prstGeom>
        </p:spPr>
        <p:txBody>
          <a:bodyPr/>
          <a:lstStyle/>
          <a:p>
            <a:pPr/>
            <a:r>
              <a:t>Текст заголовка</a:t>
            </a:r>
          </a:p>
        </p:txBody>
      </p:sp>
      <p:sp>
        <p:nvSpPr>
          <p:cNvPr id="69" name="Уровень текста 1…"/>
          <p:cNvSpPr txBox="1"/>
          <p:nvPr>
            <p:ph type="body" idx="1"/>
          </p:nvPr>
        </p:nvSpPr>
        <p:spPr>
          <a:prstGeom prst="rect">
            <a:avLst/>
          </a:prstGeom>
        </p:spPr>
        <p:txBody>
          <a:bodyPr/>
          <a:lstStyle>
            <a:lvl1pPr>
              <a:spcBef>
                <a:spcPts val="4200"/>
              </a:spcBef>
            </a:lvl1pPr>
            <a:lvl2pPr>
              <a:spcBef>
                <a:spcPts val="4200"/>
              </a:spcBef>
            </a:lvl2pPr>
            <a:lvl3pPr>
              <a:spcBef>
                <a:spcPts val="4200"/>
              </a:spcBef>
            </a:lvl3pPr>
            <a:lvl4pPr>
              <a:spcBef>
                <a:spcPts val="4200"/>
              </a:spcBef>
            </a:lvl4pPr>
            <a:lvl5pPr>
              <a:spcBef>
                <a:spcPts val="4200"/>
              </a:spcBef>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0"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Заголовок, пункты и фото">
    <p:spTree>
      <p:nvGrpSpPr>
        <p:cNvPr id="1" name=""/>
        <p:cNvGrpSpPr/>
        <p:nvPr/>
      </p:nvGrpSpPr>
      <p:grpSpPr>
        <a:xfrm>
          <a:off x="0" y="0"/>
          <a:ext cx="0" cy="0"/>
          <a:chOff x="0" y="0"/>
          <a:chExt cx="0" cy="0"/>
        </a:xfrm>
      </p:grpSpPr>
      <p:sp>
        <p:nvSpPr>
          <p:cNvPr id="77" name="Линия"/>
          <p:cNvSpPr/>
          <p:nvPr/>
        </p:nvSpPr>
        <p:spPr>
          <a:xfrm>
            <a:off x="406400" y="25654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8" name="Линия"/>
          <p:cNvSpPr/>
          <p:nvPr/>
        </p:nvSpPr>
        <p:spPr>
          <a:xfrm>
            <a:off x="406400" y="26162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9" name="117356722_2160x1620.jpeg"/>
          <p:cNvSpPr/>
          <p:nvPr>
            <p:ph type="pic" idx="21"/>
          </p:nvPr>
        </p:nvSpPr>
        <p:spPr>
          <a:xfrm>
            <a:off x="3035300" y="0"/>
            <a:ext cx="13004800" cy="9753600"/>
          </a:xfrm>
          <a:prstGeom prst="rect">
            <a:avLst/>
          </a:prstGeom>
        </p:spPr>
        <p:txBody>
          <a:bodyPr lIns="91439" tIns="45719" rIns="91439" bIns="45719" anchor="t">
            <a:noAutofit/>
          </a:bodyPr>
          <a:lstStyle/>
          <a:p>
            <a:pPr/>
          </a:p>
        </p:txBody>
      </p:sp>
      <p:sp>
        <p:nvSpPr>
          <p:cNvPr id="80" name="Текст заголовка"/>
          <p:cNvSpPr txBox="1"/>
          <p:nvPr>
            <p:ph type="title"/>
          </p:nvPr>
        </p:nvSpPr>
        <p:spPr>
          <a:xfrm>
            <a:off x="355600" y="444500"/>
            <a:ext cx="5816600" cy="2044700"/>
          </a:xfrm>
          <a:prstGeom prst="rect">
            <a:avLst/>
          </a:prstGeom>
        </p:spPr>
        <p:txBody>
          <a:bodyPr/>
          <a:lstStyle/>
          <a:p>
            <a:pPr/>
            <a:r>
              <a:t>Текст заголовка</a:t>
            </a:r>
          </a:p>
        </p:txBody>
      </p:sp>
      <p:sp>
        <p:nvSpPr>
          <p:cNvPr id="81" name="Уровень текста 1…"/>
          <p:cNvSpPr txBox="1"/>
          <p:nvPr>
            <p:ph type="body" sz="half" idx="1"/>
          </p:nvPr>
        </p:nvSpPr>
        <p:spPr>
          <a:xfrm>
            <a:off x="355600" y="2984500"/>
            <a:ext cx="5816600" cy="6324600"/>
          </a:xfrm>
          <a:prstGeom prst="rect">
            <a:avLst/>
          </a:prstGeom>
        </p:spPr>
        <p:txBody>
          <a:bodyPr/>
          <a:lstStyle>
            <a:lvl1pPr marL="381000" indent="-381000">
              <a:defRPr sz="3000"/>
            </a:lvl1pPr>
            <a:lvl2pPr marL="762000" indent="-381000">
              <a:defRPr sz="3000"/>
            </a:lvl2pPr>
            <a:lvl3pPr marL="1143000" indent="-381000">
              <a:defRPr sz="3000"/>
            </a:lvl3pPr>
            <a:lvl4pPr marL="1524000" indent="-381000">
              <a:defRPr sz="3000"/>
            </a:lvl4pPr>
            <a:lvl5pPr marL="1905000" indent="-381000">
              <a:defRPr sz="3000"/>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82" name="Номер слайда"/>
          <p:cNvSpPr txBox="1"/>
          <p:nvPr>
            <p:ph type="sldNum" sz="quarter" idx="2"/>
          </p:nvPr>
        </p:nvSpPr>
        <p:spPr>
          <a:prstGeom prst="rect">
            <a:avLst/>
          </a:prstGeom>
        </p:spPr>
        <p:txBody>
          <a:bodyPr/>
          <a:lstStyle>
            <a:lvl1pPr>
              <a:defRPr>
                <a:solidFill>
                  <a:srgbClr val="FFFFFF"/>
                </a:solidFill>
                <a:effectLst>
                  <a:outerShdw sx="100000" sy="100000" kx="0" ky="0" algn="b" rotWithShape="0" blurRad="38100" dist="15537" dir="5392174">
                    <a:srgbClr val="000000">
                      <a:alpha val="78421"/>
                    </a:srgbClr>
                  </a:outerShdw>
                </a:effectLs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Пункты">
    <p:spTree>
      <p:nvGrpSpPr>
        <p:cNvPr id="1" name=""/>
        <p:cNvGrpSpPr/>
        <p:nvPr/>
      </p:nvGrpSpPr>
      <p:grpSpPr>
        <a:xfrm>
          <a:off x="0" y="0"/>
          <a:ext cx="0" cy="0"/>
          <a:chOff x="0" y="0"/>
          <a:chExt cx="0" cy="0"/>
        </a:xfrm>
      </p:grpSpPr>
      <p:sp>
        <p:nvSpPr>
          <p:cNvPr id="89" name="Уровень текста 1…"/>
          <p:cNvSpPr txBox="1"/>
          <p:nvPr>
            <p:ph type="body" idx="1"/>
          </p:nvPr>
        </p:nvSpPr>
        <p:spPr>
          <a:xfrm>
            <a:off x="355600" y="444500"/>
            <a:ext cx="12293600" cy="8864600"/>
          </a:xfrm>
          <a:prstGeom prst="rect">
            <a:avLst/>
          </a:prstGeom>
        </p:spPr>
        <p:txBody>
          <a:bodyPr/>
          <a:lstStyle>
            <a:lvl1pPr>
              <a:spcBef>
                <a:spcPts val="4200"/>
              </a:spcBef>
            </a:lvl1pPr>
            <a:lvl2pPr>
              <a:spcBef>
                <a:spcPts val="4200"/>
              </a:spcBef>
            </a:lvl2pPr>
            <a:lvl3pPr>
              <a:spcBef>
                <a:spcPts val="4200"/>
              </a:spcBef>
            </a:lvl3pPr>
            <a:lvl4pPr>
              <a:spcBef>
                <a:spcPts val="4200"/>
              </a:spcBef>
            </a:lvl4pPr>
            <a:lvl5pPr>
              <a:spcBef>
                <a:spcPts val="4200"/>
              </a:spcBef>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90" name="Номер слайда"/>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Фото (3 шт.)">
    <p:spTree>
      <p:nvGrpSpPr>
        <p:cNvPr id="1" name=""/>
        <p:cNvGrpSpPr/>
        <p:nvPr/>
      </p:nvGrpSpPr>
      <p:grpSpPr>
        <a:xfrm>
          <a:off x="0" y="0"/>
          <a:ext cx="0" cy="0"/>
          <a:chOff x="0" y="0"/>
          <a:chExt cx="0" cy="0"/>
        </a:xfrm>
      </p:grpSpPr>
      <p:sp>
        <p:nvSpPr>
          <p:cNvPr id="97" name="Изображение"/>
          <p:cNvSpPr/>
          <p:nvPr>
            <p:ph type="pic" sz="half" idx="21"/>
          </p:nvPr>
        </p:nvSpPr>
        <p:spPr>
          <a:xfrm>
            <a:off x="6502400" y="4406900"/>
            <a:ext cx="6121401" cy="5176888"/>
          </a:xfrm>
          <a:prstGeom prst="rect">
            <a:avLst/>
          </a:prstGeom>
        </p:spPr>
        <p:txBody>
          <a:bodyPr lIns="91439" tIns="45719" rIns="91439" bIns="45719" anchor="t">
            <a:noAutofit/>
          </a:bodyPr>
          <a:lstStyle/>
          <a:p>
            <a:pPr/>
          </a:p>
        </p:txBody>
      </p:sp>
      <p:sp>
        <p:nvSpPr>
          <p:cNvPr id="98" name="Изображение"/>
          <p:cNvSpPr/>
          <p:nvPr>
            <p:ph type="pic" sz="half" idx="22"/>
          </p:nvPr>
        </p:nvSpPr>
        <p:spPr>
          <a:xfrm>
            <a:off x="6502400" y="431762"/>
            <a:ext cx="6121401" cy="4368801"/>
          </a:xfrm>
          <a:prstGeom prst="rect">
            <a:avLst/>
          </a:prstGeom>
        </p:spPr>
        <p:txBody>
          <a:bodyPr lIns="91439" tIns="45719" rIns="91439" bIns="45719" anchor="t">
            <a:noAutofit/>
          </a:bodyPr>
          <a:lstStyle/>
          <a:p>
            <a:pPr/>
          </a:p>
        </p:txBody>
      </p:sp>
      <p:sp>
        <p:nvSpPr>
          <p:cNvPr id="99" name="Изображение"/>
          <p:cNvSpPr/>
          <p:nvPr>
            <p:ph type="pic" idx="23"/>
          </p:nvPr>
        </p:nvSpPr>
        <p:spPr>
          <a:xfrm>
            <a:off x="-3187700" y="444500"/>
            <a:ext cx="11633200" cy="8724900"/>
          </a:xfrm>
          <a:prstGeom prst="rect">
            <a:avLst/>
          </a:prstGeom>
        </p:spPr>
        <p:txBody>
          <a:bodyPr lIns="91439" tIns="45719" rIns="91439" bIns="45719" anchor="t">
            <a:noAutofit/>
          </a:bodyPr>
          <a:lstStyle/>
          <a:p>
            <a:pPr/>
          </a:p>
        </p:txBody>
      </p:sp>
      <p:sp>
        <p:nvSpPr>
          <p:cNvPr id="100" name="Номер слайда"/>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Линия"/>
          <p:cNvSpPr/>
          <p:nvPr/>
        </p:nvSpPr>
        <p:spPr>
          <a:xfrm>
            <a:off x="406400" y="25654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Линия"/>
          <p:cNvSpPr/>
          <p:nvPr/>
        </p:nvSpPr>
        <p:spPr>
          <a:xfrm>
            <a:off x="406400" y="26162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 name="Текст заголовка"/>
          <p:cNvSpPr txBox="1"/>
          <p:nvPr>
            <p:ph type="title"/>
          </p:nvPr>
        </p:nvSpPr>
        <p:spPr>
          <a:xfrm>
            <a:off x="355600" y="444500"/>
            <a:ext cx="12293600" cy="2044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Текст заголовка</a:t>
            </a:r>
          </a:p>
        </p:txBody>
      </p:sp>
      <p:sp>
        <p:nvSpPr>
          <p:cNvPr id="5" name="Уровень текста 1…"/>
          <p:cNvSpPr txBox="1"/>
          <p:nvPr>
            <p:ph type="body" idx="1"/>
          </p:nvPr>
        </p:nvSpPr>
        <p:spPr>
          <a:xfrm>
            <a:off x="355600" y="2984500"/>
            <a:ext cx="12293600" cy="6324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 name="Номер слайда"/>
          <p:cNvSpPr txBox="1"/>
          <p:nvPr>
            <p:ph type="sldNum" sz="quarter" idx="2"/>
          </p:nvPr>
        </p:nvSpPr>
        <p:spPr>
          <a:xfrm>
            <a:off x="12331700" y="9220199"/>
            <a:ext cx="317500" cy="355601"/>
          </a:xfrm>
          <a:prstGeom prst="rect">
            <a:avLst/>
          </a:prstGeom>
          <a:ln w="12700">
            <a:miter lim="400000"/>
          </a:ln>
        </p:spPr>
        <p:txBody>
          <a:bodyPr wrap="none" lIns="50800" tIns="50800" rIns="50800" bIns="50800" anchor="ctr">
            <a:spAutoFit/>
          </a:bodyPr>
          <a:lstStyle>
            <a:lvl1pPr>
              <a:defRPr sz="1600">
                <a:solidFill>
                  <a:schemeClr val="accent1">
                    <a:hueOff val="54750"/>
                    <a:satOff val="-1697"/>
                    <a:lumOff val="-18038"/>
                  </a:scheme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none" i="0" spc="-128" strike="noStrike" sz="6400" u="none">
          <a:solidFill>
            <a:schemeClr val="accent1">
              <a:hueOff val="54750"/>
              <a:satOff val="-1697"/>
              <a:lumOff val="-18038"/>
            </a:schemeClr>
          </a:solidFill>
          <a:uFillTx/>
          <a:latin typeface="+mn-lt"/>
          <a:ea typeface="+mn-ea"/>
          <a:cs typeface="+mn-cs"/>
          <a:sym typeface="Baskerville"/>
        </a:defRPr>
      </a:lvl1pPr>
      <a:lvl2pPr marL="0" marR="0" indent="0" algn="l" defTabSz="584200" rtl="0" latinLnBrk="0">
        <a:lnSpc>
          <a:spcPct val="100000"/>
        </a:lnSpc>
        <a:spcBef>
          <a:spcPts val="0"/>
        </a:spcBef>
        <a:spcAft>
          <a:spcPts val="0"/>
        </a:spcAft>
        <a:buClrTx/>
        <a:buSzTx/>
        <a:buFontTx/>
        <a:buNone/>
        <a:tabLst/>
        <a:defRPr b="0" baseline="0" cap="none" i="0" spc="-128" strike="noStrike" sz="6400" u="none">
          <a:solidFill>
            <a:schemeClr val="accent1">
              <a:hueOff val="54750"/>
              <a:satOff val="-1697"/>
              <a:lumOff val="-18038"/>
            </a:schemeClr>
          </a:solidFill>
          <a:uFillTx/>
          <a:latin typeface="+mn-lt"/>
          <a:ea typeface="+mn-ea"/>
          <a:cs typeface="+mn-cs"/>
          <a:sym typeface="Baskerville"/>
        </a:defRPr>
      </a:lvl2pPr>
      <a:lvl3pPr marL="0" marR="0" indent="0" algn="l" defTabSz="584200" rtl="0" latinLnBrk="0">
        <a:lnSpc>
          <a:spcPct val="100000"/>
        </a:lnSpc>
        <a:spcBef>
          <a:spcPts val="0"/>
        </a:spcBef>
        <a:spcAft>
          <a:spcPts val="0"/>
        </a:spcAft>
        <a:buClrTx/>
        <a:buSzTx/>
        <a:buFontTx/>
        <a:buNone/>
        <a:tabLst/>
        <a:defRPr b="0" baseline="0" cap="none" i="0" spc="-128" strike="noStrike" sz="6400" u="none">
          <a:solidFill>
            <a:schemeClr val="accent1">
              <a:hueOff val="54750"/>
              <a:satOff val="-1697"/>
              <a:lumOff val="-18038"/>
            </a:schemeClr>
          </a:solidFill>
          <a:uFillTx/>
          <a:latin typeface="+mn-lt"/>
          <a:ea typeface="+mn-ea"/>
          <a:cs typeface="+mn-cs"/>
          <a:sym typeface="Baskerville"/>
        </a:defRPr>
      </a:lvl3pPr>
      <a:lvl4pPr marL="0" marR="0" indent="0" algn="l" defTabSz="584200" rtl="0" latinLnBrk="0">
        <a:lnSpc>
          <a:spcPct val="100000"/>
        </a:lnSpc>
        <a:spcBef>
          <a:spcPts val="0"/>
        </a:spcBef>
        <a:spcAft>
          <a:spcPts val="0"/>
        </a:spcAft>
        <a:buClrTx/>
        <a:buSzTx/>
        <a:buFontTx/>
        <a:buNone/>
        <a:tabLst/>
        <a:defRPr b="0" baseline="0" cap="none" i="0" spc="-128" strike="noStrike" sz="6400" u="none">
          <a:solidFill>
            <a:schemeClr val="accent1">
              <a:hueOff val="54750"/>
              <a:satOff val="-1697"/>
              <a:lumOff val="-18038"/>
            </a:schemeClr>
          </a:solidFill>
          <a:uFillTx/>
          <a:latin typeface="+mn-lt"/>
          <a:ea typeface="+mn-ea"/>
          <a:cs typeface="+mn-cs"/>
          <a:sym typeface="Baskerville"/>
        </a:defRPr>
      </a:lvl4pPr>
      <a:lvl5pPr marL="0" marR="0" indent="0" algn="l" defTabSz="584200" rtl="0" latinLnBrk="0">
        <a:lnSpc>
          <a:spcPct val="100000"/>
        </a:lnSpc>
        <a:spcBef>
          <a:spcPts val="0"/>
        </a:spcBef>
        <a:spcAft>
          <a:spcPts val="0"/>
        </a:spcAft>
        <a:buClrTx/>
        <a:buSzTx/>
        <a:buFontTx/>
        <a:buNone/>
        <a:tabLst/>
        <a:defRPr b="0" baseline="0" cap="none" i="0" spc="-128" strike="noStrike" sz="6400" u="none">
          <a:solidFill>
            <a:schemeClr val="accent1">
              <a:hueOff val="54750"/>
              <a:satOff val="-1697"/>
              <a:lumOff val="-18038"/>
            </a:schemeClr>
          </a:solidFill>
          <a:uFillTx/>
          <a:latin typeface="+mn-lt"/>
          <a:ea typeface="+mn-ea"/>
          <a:cs typeface="+mn-cs"/>
          <a:sym typeface="Baskerville"/>
        </a:defRPr>
      </a:lvl5pPr>
      <a:lvl6pPr marL="0" marR="0" indent="0" algn="l" defTabSz="584200" rtl="0" latinLnBrk="0">
        <a:lnSpc>
          <a:spcPct val="100000"/>
        </a:lnSpc>
        <a:spcBef>
          <a:spcPts val="0"/>
        </a:spcBef>
        <a:spcAft>
          <a:spcPts val="0"/>
        </a:spcAft>
        <a:buClrTx/>
        <a:buSzTx/>
        <a:buFontTx/>
        <a:buNone/>
        <a:tabLst/>
        <a:defRPr b="0" baseline="0" cap="none" i="0" spc="-128" strike="noStrike" sz="6400" u="none">
          <a:solidFill>
            <a:schemeClr val="accent1">
              <a:hueOff val="54750"/>
              <a:satOff val="-1697"/>
              <a:lumOff val="-18038"/>
            </a:schemeClr>
          </a:solidFill>
          <a:uFillTx/>
          <a:latin typeface="+mn-lt"/>
          <a:ea typeface="+mn-ea"/>
          <a:cs typeface="+mn-cs"/>
          <a:sym typeface="Baskerville"/>
        </a:defRPr>
      </a:lvl6pPr>
      <a:lvl7pPr marL="0" marR="0" indent="0" algn="l" defTabSz="584200" rtl="0" latinLnBrk="0">
        <a:lnSpc>
          <a:spcPct val="100000"/>
        </a:lnSpc>
        <a:spcBef>
          <a:spcPts val="0"/>
        </a:spcBef>
        <a:spcAft>
          <a:spcPts val="0"/>
        </a:spcAft>
        <a:buClrTx/>
        <a:buSzTx/>
        <a:buFontTx/>
        <a:buNone/>
        <a:tabLst/>
        <a:defRPr b="0" baseline="0" cap="none" i="0" spc="-128" strike="noStrike" sz="6400" u="none">
          <a:solidFill>
            <a:schemeClr val="accent1">
              <a:hueOff val="54750"/>
              <a:satOff val="-1697"/>
              <a:lumOff val="-18038"/>
            </a:schemeClr>
          </a:solidFill>
          <a:uFillTx/>
          <a:latin typeface="+mn-lt"/>
          <a:ea typeface="+mn-ea"/>
          <a:cs typeface="+mn-cs"/>
          <a:sym typeface="Baskerville"/>
        </a:defRPr>
      </a:lvl7pPr>
      <a:lvl8pPr marL="0" marR="0" indent="0" algn="l" defTabSz="584200" rtl="0" latinLnBrk="0">
        <a:lnSpc>
          <a:spcPct val="100000"/>
        </a:lnSpc>
        <a:spcBef>
          <a:spcPts val="0"/>
        </a:spcBef>
        <a:spcAft>
          <a:spcPts val="0"/>
        </a:spcAft>
        <a:buClrTx/>
        <a:buSzTx/>
        <a:buFontTx/>
        <a:buNone/>
        <a:tabLst/>
        <a:defRPr b="0" baseline="0" cap="none" i="0" spc="-128" strike="noStrike" sz="6400" u="none">
          <a:solidFill>
            <a:schemeClr val="accent1">
              <a:hueOff val="54750"/>
              <a:satOff val="-1697"/>
              <a:lumOff val="-18038"/>
            </a:schemeClr>
          </a:solidFill>
          <a:uFillTx/>
          <a:latin typeface="+mn-lt"/>
          <a:ea typeface="+mn-ea"/>
          <a:cs typeface="+mn-cs"/>
          <a:sym typeface="Baskerville"/>
        </a:defRPr>
      </a:lvl8pPr>
      <a:lvl9pPr marL="0" marR="0" indent="0" algn="l" defTabSz="584200" rtl="0" latinLnBrk="0">
        <a:lnSpc>
          <a:spcPct val="100000"/>
        </a:lnSpc>
        <a:spcBef>
          <a:spcPts val="0"/>
        </a:spcBef>
        <a:spcAft>
          <a:spcPts val="0"/>
        </a:spcAft>
        <a:buClrTx/>
        <a:buSzTx/>
        <a:buFontTx/>
        <a:buNone/>
        <a:tabLst/>
        <a:defRPr b="0" baseline="0" cap="none" i="0" spc="-128" strike="noStrike" sz="6400" u="none">
          <a:solidFill>
            <a:schemeClr val="accent1">
              <a:hueOff val="54750"/>
              <a:satOff val="-1697"/>
              <a:lumOff val="-18038"/>
            </a:schemeClr>
          </a:solidFill>
          <a:uFillTx/>
          <a:latin typeface="+mn-lt"/>
          <a:ea typeface="+mn-ea"/>
          <a:cs typeface="+mn-cs"/>
          <a:sym typeface="Baskerville"/>
        </a:defRPr>
      </a:lvl9pPr>
    </p:titleStyle>
    <p:bodyStyle>
      <a:lvl1pPr marL="508000" marR="0" indent="-508000" algn="l" defTabSz="584200" latinLnBrk="0">
        <a:lnSpc>
          <a:spcPct val="100000"/>
        </a:lnSpc>
        <a:spcBef>
          <a:spcPts val="3800"/>
        </a:spcBef>
        <a:spcAft>
          <a:spcPts val="0"/>
        </a:spcAft>
        <a:buClr>
          <a:srgbClr val="5C86B9"/>
        </a:buClr>
        <a:buSzPct val="70000"/>
        <a:buFont typeface="Zapf Dingbats"/>
        <a:buChar char="✤"/>
        <a:tabLst/>
        <a:defRPr b="0" baseline="0" cap="none" i="0" spc="0" strike="noStrike" sz="3800" u="none">
          <a:solidFill>
            <a:srgbClr val="000000"/>
          </a:solidFill>
          <a:uFillTx/>
          <a:latin typeface="Palatino"/>
          <a:ea typeface="Palatino"/>
          <a:cs typeface="Palatino"/>
          <a:sym typeface="Palatino"/>
        </a:defRPr>
      </a:lvl1pPr>
      <a:lvl2pPr marL="1016000" marR="0" indent="-508000" algn="l" defTabSz="584200" latinLnBrk="0">
        <a:lnSpc>
          <a:spcPct val="100000"/>
        </a:lnSpc>
        <a:spcBef>
          <a:spcPts val="3800"/>
        </a:spcBef>
        <a:spcAft>
          <a:spcPts val="0"/>
        </a:spcAft>
        <a:buClr>
          <a:srgbClr val="5C86B9"/>
        </a:buClr>
        <a:buSzPct val="70000"/>
        <a:buFont typeface="Zapf Dingbats"/>
        <a:buChar char="✤"/>
        <a:tabLst/>
        <a:defRPr b="0" baseline="0" cap="none" i="0" spc="0" strike="noStrike" sz="3800" u="none">
          <a:solidFill>
            <a:srgbClr val="000000"/>
          </a:solidFill>
          <a:uFillTx/>
          <a:latin typeface="Palatino"/>
          <a:ea typeface="Palatino"/>
          <a:cs typeface="Palatino"/>
          <a:sym typeface="Palatino"/>
        </a:defRPr>
      </a:lvl2pPr>
      <a:lvl3pPr marL="1524000" marR="0" indent="-508000" algn="l" defTabSz="584200" latinLnBrk="0">
        <a:lnSpc>
          <a:spcPct val="100000"/>
        </a:lnSpc>
        <a:spcBef>
          <a:spcPts val="3800"/>
        </a:spcBef>
        <a:spcAft>
          <a:spcPts val="0"/>
        </a:spcAft>
        <a:buClr>
          <a:srgbClr val="5C86B9"/>
        </a:buClr>
        <a:buSzPct val="70000"/>
        <a:buFont typeface="Zapf Dingbats"/>
        <a:buChar char="✤"/>
        <a:tabLst/>
        <a:defRPr b="0" baseline="0" cap="none" i="0" spc="0" strike="noStrike" sz="3800" u="none">
          <a:solidFill>
            <a:srgbClr val="000000"/>
          </a:solidFill>
          <a:uFillTx/>
          <a:latin typeface="Palatino"/>
          <a:ea typeface="Palatino"/>
          <a:cs typeface="Palatino"/>
          <a:sym typeface="Palatino"/>
        </a:defRPr>
      </a:lvl3pPr>
      <a:lvl4pPr marL="2032000" marR="0" indent="-508000" algn="l" defTabSz="584200" latinLnBrk="0">
        <a:lnSpc>
          <a:spcPct val="100000"/>
        </a:lnSpc>
        <a:spcBef>
          <a:spcPts val="3800"/>
        </a:spcBef>
        <a:spcAft>
          <a:spcPts val="0"/>
        </a:spcAft>
        <a:buClr>
          <a:srgbClr val="5C86B9"/>
        </a:buClr>
        <a:buSzPct val="70000"/>
        <a:buFont typeface="Zapf Dingbats"/>
        <a:buChar char="✤"/>
        <a:tabLst/>
        <a:defRPr b="0" baseline="0" cap="none" i="0" spc="0" strike="noStrike" sz="3800" u="none">
          <a:solidFill>
            <a:srgbClr val="000000"/>
          </a:solidFill>
          <a:uFillTx/>
          <a:latin typeface="Palatino"/>
          <a:ea typeface="Palatino"/>
          <a:cs typeface="Palatino"/>
          <a:sym typeface="Palatino"/>
        </a:defRPr>
      </a:lvl4pPr>
      <a:lvl5pPr marL="2540000" marR="0" indent="-508000" algn="l" defTabSz="584200" latinLnBrk="0">
        <a:lnSpc>
          <a:spcPct val="100000"/>
        </a:lnSpc>
        <a:spcBef>
          <a:spcPts val="3800"/>
        </a:spcBef>
        <a:spcAft>
          <a:spcPts val="0"/>
        </a:spcAft>
        <a:buClr>
          <a:srgbClr val="5C86B9"/>
        </a:buClr>
        <a:buSzPct val="70000"/>
        <a:buFont typeface="Zapf Dingbats"/>
        <a:buChar char="✤"/>
        <a:tabLst/>
        <a:defRPr b="0" baseline="0" cap="none" i="0" spc="0" strike="noStrike" sz="3800" u="none">
          <a:solidFill>
            <a:srgbClr val="000000"/>
          </a:solidFill>
          <a:uFillTx/>
          <a:latin typeface="Palatino"/>
          <a:ea typeface="Palatino"/>
          <a:cs typeface="Palatino"/>
          <a:sym typeface="Palatino"/>
        </a:defRPr>
      </a:lvl5pPr>
      <a:lvl6pPr marL="3048000" marR="0" indent="-508000" algn="l" defTabSz="584200" latinLnBrk="0">
        <a:lnSpc>
          <a:spcPct val="100000"/>
        </a:lnSpc>
        <a:spcBef>
          <a:spcPts val="3800"/>
        </a:spcBef>
        <a:spcAft>
          <a:spcPts val="0"/>
        </a:spcAft>
        <a:buClr>
          <a:srgbClr val="5C86B9"/>
        </a:buClr>
        <a:buSzPct val="70000"/>
        <a:buFont typeface="Zapf Dingbats"/>
        <a:buChar char="✤"/>
        <a:tabLst/>
        <a:defRPr b="0" baseline="0" cap="none" i="0" spc="0" strike="noStrike" sz="3800" u="none">
          <a:solidFill>
            <a:srgbClr val="000000"/>
          </a:solidFill>
          <a:uFillTx/>
          <a:latin typeface="Palatino"/>
          <a:ea typeface="Palatino"/>
          <a:cs typeface="Palatino"/>
          <a:sym typeface="Palatino"/>
        </a:defRPr>
      </a:lvl6pPr>
      <a:lvl7pPr marL="3556000" marR="0" indent="-508000" algn="l" defTabSz="584200" latinLnBrk="0">
        <a:lnSpc>
          <a:spcPct val="100000"/>
        </a:lnSpc>
        <a:spcBef>
          <a:spcPts val="3800"/>
        </a:spcBef>
        <a:spcAft>
          <a:spcPts val="0"/>
        </a:spcAft>
        <a:buClr>
          <a:srgbClr val="5C86B9"/>
        </a:buClr>
        <a:buSzPct val="70000"/>
        <a:buFont typeface="Zapf Dingbats"/>
        <a:buChar char="✤"/>
        <a:tabLst/>
        <a:defRPr b="0" baseline="0" cap="none" i="0" spc="0" strike="noStrike" sz="3800" u="none">
          <a:solidFill>
            <a:srgbClr val="000000"/>
          </a:solidFill>
          <a:uFillTx/>
          <a:latin typeface="Palatino"/>
          <a:ea typeface="Palatino"/>
          <a:cs typeface="Palatino"/>
          <a:sym typeface="Palatino"/>
        </a:defRPr>
      </a:lvl7pPr>
      <a:lvl8pPr marL="4064000" marR="0" indent="-508000" algn="l" defTabSz="584200" latinLnBrk="0">
        <a:lnSpc>
          <a:spcPct val="100000"/>
        </a:lnSpc>
        <a:spcBef>
          <a:spcPts val="3800"/>
        </a:spcBef>
        <a:spcAft>
          <a:spcPts val="0"/>
        </a:spcAft>
        <a:buClr>
          <a:srgbClr val="5C86B9"/>
        </a:buClr>
        <a:buSzPct val="70000"/>
        <a:buFont typeface="Zapf Dingbats"/>
        <a:buChar char="✤"/>
        <a:tabLst/>
        <a:defRPr b="0" baseline="0" cap="none" i="0" spc="0" strike="noStrike" sz="3800" u="none">
          <a:solidFill>
            <a:srgbClr val="000000"/>
          </a:solidFill>
          <a:uFillTx/>
          <a:latin typeface="Palatino"/>
          <a:ea typeface="Palatino"/>
          <a:cs typeface="Palatino"/>
          <a:sym typeface="Palatino"/>
        </a:defRPr>
      </a:lvl8pPr>
      <a:lvl9pPr marL="4572000" marR="0" indent="-508000" algn="l" defTabSz="584200" latinLnBrk="0">
        <a:lnSpc>
          <a:spcPct val="100000"/>
        </a:lnSpc>
        <a:spcBef>
          <a:spcPts val="3800"/>
        </a:spcBef>
        <a:spcAft>
          <a:spcPts val="0"/>
        </a:spcAft>
        <a:buClr>
          <a:srgbClr val="5C86B9"/>
        </a:buClr>
        <a:buSzPct val="70000"/>
        <a:buFont typeface="Zapf Dingbats"/>
        <a:buChar char="✤"/>
        <a:tabLst/>
        <a:defRPr b="0" baseline="0" cap="none" i="0" spc="0" strike="noStrike" sz="3800" u="none">
          <a:solidFill>
            <a:srgbClr val="000000"/>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alatino"/>
        </a:defRPr>
      </a:lvl1pPr>
      <a:lvl2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alatino"/>
        </a:defRPr>
      </a:lvl2pPr>
      <a:lvl3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alatino"/>
        </a:defRPr>
      </a:lvl3pPr>
      <a:lvl4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alatino"/>
        </a:defRPr>
      </a:lvl4pPr>
      <a:lvl5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alatino"/>
        </a:defRPr>
      </a:lvl5pPr>
      <a:lvl6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alatino"/>
        </a:defRPr>
      </a:lvl6pPr>
      <a:lvl7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alatino"/>
        </a:defRPr>
      </a:lvl7pPr>
      <a:lvl8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alatino"/>
        </a:defRPr>
      </a:lvl8pPr>
      <a:lvl9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Что привлекло западных переводчиков в творчестве Гэ Фэя: о переводе повести «Плащ-невидимка»"/>
          <p:cNvSpPr txBox="1"/>
          <p:nvPr>
            <p:ph type="ctrTitle"/>
          </p:nvPr>
        </p:nvSpPr>
        <p:spPr>
          <a:xfrm>
            <a:off x="355600" y="3416300"/>
            <a:ext cx="12293600" cy="2108200"/>
          </a:xfrm>
          <a:prstGeom prst="rect">
            <a:avLst/>
          </a:prstGeom>
        </p:spPr>
        <p:txBody>
          <a:bodyPr/>
          <a:lstStyle/>
          <a:p>
            <a:pPr algn="ctr" defTabSz="420624">
              <a:defRPr spc="-92" sz="4608"/>
            </a:pPr>
            <a:r>
              <a:rPr b="1">
                <a:latin typeface="Times New Roman"/>
                <a:ea typeface="Times New Roman"/>
                <a:cs typeface="Times New Roman"/>
                <a:sym typeface="Times New Roman"/>
              </a:rPr>
              <a:t>Что привлекло западных переводчиков в творчестве Гэ Фэя: о переводе повести «Плащ-невидимка»</a:t>
            </a:r>
            <a:r>
              <a:rPr b="1">
                <a:latin typeface="Times New Roman"/>
                <a:ea typeface="Times New Roman"/>
                <a:cs typeface="Times New Roman"/>
                <a:sym typeface="Times New Roman"/>
              </a:rPr>
              <a:t> </a:t>
            </a:r>
            <a:r>
              <a:rPr b="1">
                <a:latin typeface="Times New Roman"/>
                <a:ea typeface="Times New Roman"/>
                <a:cs typeface="Times New Roman"/>
                <a:sym typeface="Times New Roman"/>
              </a:rPr>
              <a:t> </a:t>
            </a:r>
          </a:p>
        </p:txBody>
      </p:sp>
      <p:sp>
        <p:nvSpPr>
          <p:cNvPr id="134" name="Балюта Ксения Антоновна, МГУ им. М.В. Ломоносова, аспирант"/>
          <p:cNvSpPr txBox="1"/>
          <p:nvPr>
            <p:ph type="subTitle" sz="quarter" idx="1"/>
          </p:nvPr>
        </p:nvSpPr>
        <p:spPr>
          <a:xfrm>
            <a:off x="355600" y="8763000"/>
            <a:ext cx="12293600" cy="508000"/>
          </a:xfrm>
          <a:prstGeom prst="rect">
            <a:avLst/>
          </a:prstGeom>
        </p:spPr>
        <p:txBody>
          <a:bodyPr/>
          <a:lstStyle>
            <a:lvl1pPr algn="r" defTabSz="484886">
              <a:spcBef>
                <a:spcPts val="900"/>
              </a:spcBef>
              <a:defRPr i="1" sz="2490"/>
            </a:lvl1pPr>
          </a:lstStyle>
          <a:p>
            <a:pPr/>
            <a:r>
              <a:t>Балюта Ксения Антоновна, МГУ им. М.В. Ломоносова, аспирант</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44181439774439055.jpg" descr="44181439774439055.jpg"/>
          <p:cNvPicPr>
            <a:picLocks noChangeAspect="1"/>
          </p:cNvPicPr>
          <p:nvPr>
            <p:ph type="pic" idx="21"/>
          </p:nvPr>
        </p:nvPicPr>
        <p:blipFill>
          <a:blip r:embed="rId2">
            <a:extLst/>
          </a:blip>
          <a:srcRect l="35873" t="0" r="19734" b="0"/>
          <a:stretch>
            <a:fillRect/>
          </a:stretch>
        </p:blipFill>
        <p:spPr>
          <a:xfrm>
            <a:off x="7191453" y="1683947"/>
            <a:ext cx="4652780" cy="6979169"/>
          </a:xfrm>
          <a:prstGeom prst="rect">
            <a:avLst/>
          </a:prstGeom>
          <a:ln w="25400">
            <a:solidFill>
              <a:srgbClr val="000000"/>
            </a:solidFill>
          </a:ln>
        </p:spPr>
      </p:pic>
      <p:sp>
        <p:nvSpPr>
          <p:cNvPr id="137" name="Гэ Фэй (格非)"/>
          <p:cNvSpPr txBox="1"/>
          <p:nvPr>
            <p:ph type="title"/>
          </p:nvPr>
        </p:nvSpPr>
        <p:spPr>
          <a:prstGeom prst="rect">
            <a:avLst/>
          </a:prstGeom>
        </p:spPr>
        <p:txBody>
          <a:bodyPr/>
          <a:lstStyle/>
          <a:p>
            <a:pPr/>
            <a:r>
              <a:t>Гэ Фэй (格非)</a:t>
            </a:r>
          </a:p>
        </p:txBody>
      </p:sp>
      <p:sp>
        <p:nvSpPr>
          <p:cNvPr id="138" name="наст. имя Лю Юн (刘勇)…"/>
          <p:cNvSpPr txBox="1"/>
          <p:nvPr>
            <p:ph type="body" sz="half" idx="1"/>
          </p:nvPr>
        </p:nvSpPr>
        <p:spPr>
          <a:xfrm>
            <a:off x="355600" y="2984499"/>
            <a:ext cx="6561371" cy="6324601"/>
          </a:xfrm>
          <a:prstGeom prst="rect">
            <a:avLst/>
          </a:prstGeom>
        </p:spPr>
        <p:txBody>
          <a:bodyPr/>
          <a:lstStyle/>
          <a:p>
            <a:pPr/>
            <a:r>
              <a:t>наст. имя Лю Юн (刘勇)</a:t>
            </a:r>
          </a:p>
          <a:p>
            <a:pPr/>
            <a:r>
              <a:t>род. 1964, пров. Цзянсу</a:t>
            </a:r>
          </a:p>
          <a:p>
            <a:pPr/>
            <a:r>
              <a:rPr>
                <a:solidFill>
                  <a:srgbClr val="222222"/>
                </a:solidFill>
              </a:rPr>
              <a:t>премия Мао Дуня в 2015 г.</a:t>
            </a:r>
            <a:endParaRPr>
              <a:solidFill>
                <a:srgbClr val="222222"/>
              </a:solidFill>
            </a:endParaRPr>
          </a:p>
          <a:p>
            <a:pPr/>
            <a:r>
              <a:rPr>
                <a:solidFill>
                  <a:srgbClr val="222222"/>
                </a:solidFill>
              </a:rPr>
              <a:t>авангардная литература и литература постмодернизма</a:t>
            </a:r>
            <a:endParaRPr>
              <a:solidFill>
                <a:srgbClr val="222222"/>
              </a:solidFill>
            </a:endParaRPr>
          </a:p>
          <a:p>
            <a:pPr/>
            <a:r>
              <a:rPr>
                <a:solidFill>
                  <a:srgbClr val="222222"/>
                </a:solidFill>
              </a:rPr>
              <a:t>профессор университета Цинхуа, </a:t>
            </a:r>
            <a:br>
              <a:rPr>
                <a:solidFill>
                  <a:srgbClr val="222222"/>
                </a:solidFill>
              </a:rPr>
            </a:br>
            <a:r>
              <a:rPr>
                <a:solidFill>
                  <a:srgbClr val="222222"/>
                </a:solidFill>
              </a:rPr>
              <a:t>г. Пекин</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Плащ-невидимка» («隐身衣», 2012)"/>
          <p:cNvSpPr txBox="1"/>
          <p:nvPr>
            <p:ph type="title"/>
          </p:nvPr>
        </p:nvSpPr>
        <p:spPr>
          <a:prstGeom prst="rect">
            <a:avLst/>
          </a:prstGeom>
        </p:spPr>
        <p:txBody>
          <a:bodyPr/>
          <a:lstStyle/>
          <a:p>
            <a:pPr/>
            <a:r>
              <a:t>«Плащ-невидимка» </a:t>
            </a:r>
            <a:r>
              <a:t>(</a:t>
            </a:r>
            <a:r>
              <a:t>«</a:t>
            </a:r>
            <a:r>
              <a:rPr>
                <a:latin typeface="Arial Unicode MS"/>
                <a:ea typeface="Arial Unicode MS"/>
                <a:cs typeface="Arial Unicode MS"/>
                <a:sym typeface="Arial Unicode MS"/>
              </a:rPr>
              <a:t>隐身衣</a:t>
            </a:r>
            <a:r>
              <a:t>»</a:t>
            </a:r>
            <a:r>
              <a:t>, 2012) </a:t>
            </a:r>
          </a:p>
        </p:txBody>
      </p:sp>
      <p:sp>
        <p:nvSpPr>
          <p:cNvPr id="141" name="социально-фантастическая повесть…"/>
          <p:cNvSpPr txBox="1"/>
          <p:nvPr>
            <p:ph type="body" sz="half" idx="1"/>
          </p:nvPr>
        </p:nvSpPr>
        <p:spPr>
          <a:xfrm>
            <a:off x="355600" y="2550947"/>
            <a:ext cx="7414148" cy="5900420"/>
          </a:xfrm>
          <a:prstGeom prst="rect">
            <a:avLst/>
          </a:prstGeom>
        </p:spPr>
        <p:txBody>
          <a:bodyPr anchor="t"/>
          <a:lstStyle/>
          <a:p>
            <a:pPr marL="507999" indent="-507999">
              <a:defRPr sz="3000"/>
            </a:pPr>
            <a:r>
              <a:t>социально-фантастическая повесть</a:t>
            </a:r>
          </a:p>
          <a:p>
            <a:pPr marL="507999" indent="-507999">
              <a:defRPr sz="3000"/>
            </a:pPr>
            <a:r>
              <a:t>премия Лу Синя 2014 г. за оригинальность</a:t>
            </a:r>
          </a:p>
          <a:p>
            <a:pPr marL="507999" indent="-507999">
              <a:defRPr sz="3000"/>
            </a:pPr>
            <a:r>
              <a:t>переведена на англ. яз. в 2016 г. (пер. Канаан Морс)</a:t>
            </a:r>
          </a:p>
          <a:p>
            <a:pPr marL="507999" indent="-507999">
              <a:defRPr sz="3000"/>
            </a:pPr>
            <a:r>
              <a:t>простой язык, увлекательная манера повествования, юмор, мистическая атмосфера</a:t>
            </a:r>
          </a:p>
        </p:txBody>
      </p:sp>
      <p:sp>
        <p:nvSpPr>
          <p:cNvPr id="142" name="Линия"/>
          <p:cNvSpPr/>
          <p:nvPr/>
        </p:nvSpPr>
        <p:spPr>
          <a:xfrm>
            <a:off x="542665" y="8481363"/>
            <a:ext cx="12192002" cy="1"/>
          </a:xfrm>
          <a:prstGeom prst="line">
            <a:avLst/>
          </a:prstGeom>
          <a:ln w="12700">
            <a:solidFill>
              <a:schemeClr val="accent1">
                <a:hueOff val="109193"/>
                <a:satOff val="-4874"/>
                <a:lumOff val="12971"/>
              </a:schemeClr>
            </a:solidFill>
            <a:miter lim="400000"/>
          </a:ln>
        </p:spPr>
        <p:txBody>
          <a:bodyPr lIns="50800" tIns="50800" rIns="50800" bIns="50800" anchor="ctr"/>
          <a:lstStyle/>
          <a:p>
            <a:pPr>
              <a:defRPr>
                <a:solidFill>
                  <a:srgbClr val="202020"/>
                </a:solidFill>
              </a:defRPr>
            </a:pPr>
          </a:p>
        </p:txBody>
      </p:sp>
      <p:sp>
        <p:nvSpPr>
          <p:cNvPr id="143" name="Линия"/>
          <p:cNvSpPr/>
          <p:nvPr/>
        </p:nvSpPr>
        <p:spPr>
          <a:xfrm>
            <a:off x="542665" y="8519463"/>
            <a:ext cx="12192002" cy="1"/>
          </a:xfrm>
          <a:prstGeom prst="line">
            <a:avLst/>
          </a:prstGeom>
          <a:ln w="12700">
            <a:solidFill>
              <a:schemeClr val="accent1">
                <a:hueOff val="109193"/>
                <a:satOff val="-4874"/>
                <a:lumOff val="12971"/>
              </a:schemeClr>
            </a:solidFill>
            <a:miter lim="400000"/>
          </a:ln>
        </p:spPr>
        <p:txBody>
          <a:bodyPr lIns="50800" tIns="50800" rIns="50800" bIns="50800" anchor="ctr"/>
          <a:lstStyle/>
          <a:p>
            <a:pPr>
              <a:defRPr>
                <a:solidFill>
                  <a:srgbClr val="202020"/>
                </a:solidFill>
              </a:defRPr>
            </a:pPr>
          </a:p>
        </p:txBody>
      </p:sp>
      <p:pic>
        <p:nvPicPr>
          <p:cNvPr id="144" name="the-invisibility-cloak.jpg" descr="the-invisibility-cloak.jpg"/>
          <p:cNvPicPr>
            <a:picLocks noChangeAspect="1"/>
          </p:cNvPicPr>
          <p:nvPr/>
        </p:nvPicPr>
        <p:blipFill>
          <a:blip r:embed="rId2">
            <a:extLst/>
          </a:blip>
          <a:stretch>
            <a:fillRect/>
          </a:stretch>
        </p:blipFill>
        <p:spPr>
          <a:xfrm>
            <a:off x="8567756" y="2679699"/>
            <a:ext cx="3526821" cy="5642915"/>
          </a:xfrm>
          <a:prstGeom prst="rect">
            <a:avLst/>
          </a:prstGeom>
          <a:ln w="25400">
            <a:solidFill>
              <a:srgbClr val="000000"/>
            </a:solidFill>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6" name="Снимок экрана 2021-11-03 в 19.36.57.png" descr="Снимок экрана 2021-11-03 в 19.36.57.png"/>
          <p:cNvPicPr>
            <a:picLocks noChangeAspect="1"/>
          </p:cNvPicPr>
          <p:nvPr>
            <p:ph type="pic" idx="21"/>
          </p:nvPr>
        </p:nvPicPr>
        <p:blipFill>
          <a:blip r:embed="rId2">
            <a:extLst/>
          </a:blip>
          <a:srcRect l="274" t="2069" r="3428" b="0"/>
          <a:stretch>
            <a:fillRect/>
          </a:stretch>
        </p:blipFill>
        <p:spPr>
          <a:xfrm>
            <a:off x="7763867" y="2833163"/>
            <a:ext cx="3979375" cy="5845503"/>
          </a:xfrm>
          <a:prstGeom prst="rect">
            <a:avLst/>
          </a:prstGeom>
          <a:ln w="25400">
            <a:solidFill>
              <a:srgbClr val="000000"/>
            </a:solidFill>
          </a:ln>
        </p:spPr>
      </p:pic>
      <p:sp>
        <p:nvSpPr>
          <p:cNvPr id="147" name="Канаан Морс (Canaan Morse, 莫楷)"/>
          <p:cNvSpPr txBox="1"/>
          <p:nvPr>
            <p:ph type="title"/>
          </p:nvPr>
        </p:nvSpPr>
        <p:spPr>
          <a:xfrm>
            <a:off x="355600" y="444499"/>
            <a:ext cx="10485277" cy="2044701"/>
          </a:xfrm>
          <a:prstGeom prst="rect">
            <a:avLst/>
          </a:prstGeom>
        </p:spPr>
        <p:txBody>
          <a:bodyPr/>
          <a:lstStyle>
            <a:lvl1pPr defTabSz="514095">
              <a:defRPr spc="-112" sz="5632"/>
            </a:lvl1pPr>
          </a:lstStyle>
          <a:p>
            <a:pPr/>
            <a:r>
              <a:t>Канаан Морс (Canaan Morse, 莫楷)</a:t>
            </a:r>
          </a:p>
        </p:txBody>
      </p:sp>
      <p:sp>
        <p:nvSpPr>
          <p:cNvPr id="148" name="Переводчик китайской поэзии и прозы, поэт, аспирант программы PHD по новой литературе Китая в Гарварде…"/>
          <p:cNvSpPr txBox="1"/>
          <p:nvPr>
            <p:ph type="body" sz="half" idx="1"/>
          </p:nvPr>
        </p:nvSpPr>
        <p:spPr>
          <a:xfrm>
            <a:off x="355600" y="2984500"/>
            <a:ext cx="6561371" cy="6324600"/>
          </a:xfrm>
          <a:prstGeom prst="rect">
            <a:avLst/>
          </a:prstGeom>
        </p:spPr>
        <p:txBody>
          <a:bodyPr anchor="t"/>
          <a:lstStyle/>
          <a:p>
            <a:pPr marL="361950" indent="-361950" defTabSz="554990">
              <a:spcBef>
                <a:spcPts val="3600"/>
              </a:spcBef>
              <a:defRPr sz="2850"/>
            </a:pPr>
            <a:r>
              <a:t>Переводчик китайской поэзии и прозы, поэт, аспирант программы PHD по новой литературе Китая в Гарварде</a:t>
            </a:r>
          </a:p>
          <a:p>
            <a:pPr marL="482599" indent="-482599" defTabSz="554990">
              <a:spcBef>
                <a:spcPts val="3900"/>
              </a:spcBef>
              <a:defRPr i="1" sz="2850"/>
            </a:pPr>
            <a:r>
              <a:t>Ge Fei. The Invisibility Cloak, NYRB Classics, 2016</a:t>
            </a:r>
          </a:p>
          <a:p>
            <a:pPr marL="482599" indent="-482599" defTabSz="554990">
              <a:spcBef>
                <a:spcPts val="3900"/>
              </a:spcBef>
              <a:defRPr i="1" sz="2850"/>
            </a:pPr>
            <a:r>
              <a:t>Ge Fei. Peach Blossom Paradise, NYRB Classics, 2021 </a:t>
            </a:r>
          </a:p>
          <a:p>
            <a:pPr marL="482599" indent="-482599" defTabSz="554990">
              <a:spcBef>
                <a:spcPts val="3900"/>
              </a:spcBef>
              <a:defRPr sz="2850"/>
            </a:pPr>
            <a:r>
              <a:t>финалист </a:t>
            </a:r>
            <a:r>
              <a:rPr i="1"/>
              <a:t>2021 National Book Awards </a:t>
            </a:r>
            <a:r>
              <a:t>в категории переводов</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Провокационный и по-настоящему смешной пример социальной фантастики, написанный невероятно самобытным писателем Гэ Фэем, одним из лучших ныне живущих писателей Китая, входит в число самых оригинальных произведений, опубликованных в Китае за последние го"/>
          <p:cNvSpPr txBox="1"/>
          <p:nvPr>
            <p:ph type="body" idx="21"/>
          </p:nvPr>
        </p:nvSpPr>
        <p:spPr>
          <a:xfrm>
            <a:off x="445694" y="4864100"/>
            <a:ext cx="12113411" cy="3606801"/>
          </a:xfrm>
          <a:prstGeom prst="rect">
            <a:avLst/>
          </a:prstGeom>
        </p:spPr>
        <p:txBody>
          <a:bodyPr/>
          <a:lstStyle>
            <a:lvl1pPr algn="l">
              <a:defRPr sz="2500"/>
            </a:lvl1pPr>
          </a:lstStyle>
          <a:p>
            <a:pPr/>
            <a:r>
              <a:t>«Провокационный и по-настоящему смешной пример социальной фантастики, написанный невероятно самобытным писателем Гэ Фэем, одним из лучших ныне живущих писателей Китая, входит в число самых оригинальных произведений, опубликованных в Китае за последние годы. Книга обязательно понравится любителям Харуки Мураками и других писателей, которые в своих произведениях рассказывают невероятные истории об ирреальном.»</a:t>
            </a:r>
          </a:p>
        </p:txBody>
      </p:sp>
      <p:sp>
        <p:nvSpPr>
          <p:cNvPr id="151" name="— New York Review of Books, 2016"/>
          <p:cNvSpPr txBox="1"/>
          <p:nvPr>
            <p:ph type="body" idx="22"/>
          </p:nvPr>
        </p:nvSpPr>
        <p:spPr>
          <a:xfrm>
            <a:off x="3852359" y="7789318"/>
            <a:ext cx="10464801" cy="609601"/>
          </a:xfrm>
          <a:prstGeom prst="rect">
            <a:avLst/>
          </a:prstGeom>
        </p:spPr>
        <p:txBody>
          <a:bodyPr/>
          <a:lstStyle/>
          <a:p>
            <a:pPr/>
            <a:r>
              <a:t>— New York Review of Books, 2016</a:t>
            </a:r>
          </a:p>
        </p:txBody>
      </p:sp>
      <p:sp>
        <p:nvSpPr>
          <p:cNvPr id="152" name="&quot;This provocative and seriously funny exercise in the social fantastic by the brilliantly original Ge Fei, one of China's finest living writers, is among the most original works of fiction to come out of China in recent years. It is sure to appeal to rea"/>
          <p:cNvSpPr txBox="1"/>
          <p:nvPr/>
        </p:nvSpPr>
        <p:spPr>
          <a:xfrm>
            <a:off x="360199" y="2114235"/>
            <a:ext cx="12284402" cy="264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3800"/>
              </a:spcBef>
              <a:defRPr>
                <a:solidFill>
                  <a:schemeClr val="accent1"/>
                </a:solidFill>
              </a:defRPr>
            </a:lvl1pPr>
          </a:lstStyle>
          <a:p>
            <a:pPr/>
            <a:r>
              <a:t>"This provocative and seriously funny exercise in the social fantastic by the brilliantly original Ge Fei, one of China's finest living writers, is among the most original works of fiction to come out of China in recent years. It is sure to appeal to readers of Haruki Murakami and other fabulists of contemporary irreality".</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Источники"/>
          <p:cNvSpPr txBox="1"/>
          <p:nvPr>
            <p:ph type="title"/>
          </p:nvPr>
        </p:nvSpPr>
        <p:spPr>
          <a:prstGeom prst="rect">
            <a:avLst/>
          </a:prstGeom>
        </p:spPr>
        <p:txBody>
          <a:bodyPr/>
          <a:lstStyle/>
          <a:p>
            <a:pPr/>
            <a:r>
              <a:t>Источники</a:t>
            </a:r>
          </a:p>
        </p:txBody>
      </p:sp>
      <p:sp>
        <p:nvSpPr>
          <p:cNvPr id="155" name="1. Ge Fei. The Invisibility Cloak / Ge Fei, translated by Canaan Morse. — NYRB Classics, 2016. — 144 p.…"/>
          <p:cNvSpPr txBox="1"/>
          <p:nvPr>
            <p:ph type="body" idx="1"/>
          </p:nvPr>
        </p:nvSpPr>
        <p:spPr>
          <a:prstGeom prst="rect">
            <a:avLst/>
          </a:prstGeom>
        </p:spPr>
        <p:txBody>
          <a:bodyPr anchor="t"/>
          <a:lstStyle/>
          <a:p>
            <a:pPr/>
            <a:r>
              <a:t>1. </a:t>
            </a:r>
            <a:r>
              <a:rPr i="1">
                <a:latin typeface="Times Roman"/>
                <a:ea typeface="Times Roman"/>
                <a:cs typeface="Times Roman"/>
                <a:sym typeface="Times Roman"/>
              </a:rPr>
              <a:t>Ge Fei</a:t>
            </a:r>
            <a:r>
              <a:t>. The Invisibility Cloak / Ge Fei, translated by Canaan Morse. — NYRB Classics, 2016. — 144 p. </a:t>
            </a:r>
          </a:p>
          <a:p>
            <a:pPr/>
            <a:r>
              <a:t>2. 格非</a:t>
            </a:r>
            <a:r>
              <a:rPr>
                <a:latin typeface="Times New Roman"/>
                <a:ea typeface="Times New Roman"/>
                <a:cs typeface="Times New Roman"/>
                <a:sym typeface="Times New Roman"/>
              </a:rPr>
              <a:t>. </a:t>
            </a:r>
            <a:r>
              <a:t>隐身衣 </a:t>
            </a:r>
            <a:r>
              <a:rPr>
                <a:latin typeface="Times New Roman"/>
                <a:ea typeface="Times New Roman"/>
                <a:cs typeface="Times New Roman"/>
                <a:sym typeface="Times New Roman"/>
              </a:rPr>
              <a:t>— </a:t>
            </a:r>
            <a:r>
              <a:t>人民文学出版社</a:t>
            </a:r>
            <a:r>
              <a:rPr>
                <a:latin typeface="Songti SC Regular"/>
                <a:ea typeface="Songti SC Regular"/>
                <a:cs typeface="Songti SC Regular"/>
                <a:sym typeface="Songti SC Regular"/>
              </a:rPr>
              <a:t>，</a:t>
            </a:r>
            <a:r>
              <a:t>2012. — 188</a:t>
            </a:r>
            <a:r>
              <a:rPr>
                <a:latin typeface="Songti SC Regular"/>
                <a:ea typeface="Songti SC Regular"/>
                <a:cs typeface="Songti SC Regular"/>
                <a:sym typeface="Songti SC Regular"/>
              </a:rPr>
              <a:t>页</a:t>
            </a:r>
            <a:r>
              <a:t>. </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Editorial">
  <a:themeElements>
    <a:clrScheme name="Editorial">
      <a:dk1>
        <a:srgbClr val="324863"/>
      </a:dk1>
      <a:lt1>
        <a:srgbClr val="634D31"/>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Baskerville"/>
        <a:ea typeface="Baskerville"/>
        <a:cs typeface="Baskerville"/>
      </a:majorFont>
      <a:minorFont>
        <a:latin typeface="Baskerville"/>
        <a:ea typeface="Baskerville"/>
        <a:cs typeface="Baskerville"/>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Baskerville"/>
        <a:ea typeface="Baskerville"/>
        <a:cs typeface="Baskerville"/>
      </a:majorFont>
      <a:minorFont>
        <a:latin typeface="Baskerville"/>
        <a:ea typeface="Baskerville"/>
        <a:cs typeface="Baskerville"/>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